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3" r:id="rId2"/>
    <p:sldMasterId id="2147483737" r:id="rId3"/>
  </p:sldMasterIdLst>
  <p:notesMasterIdLst>
    <p:notesMasterId r:id="rId17"/>
  </p:notesMasterIdLst>
  <p:handoutMasterIdLst>
    <p:handoutMasterId r:id="rId18"/>
  </p:handoutMasterIdLst>
  <p:sldIdLst>
    <p:sldId id="309" r:id="rId4"/>
    <p:sldId id="310" r:id="rId5"/>
    <p:sldId id="308" r:id="rId6"/>
    <p:sldId id="311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2" r:id="rId16"/>
  </p:sldIdLst>
  <p:sldSz cx="12801600" cy="7112000"/>
  <p:notesSz cx="6858000" cy="9144000"/>
  <p:defaultTextStyle>
    <a:defPPr>
      <a:defRPr lang="en-US"/>
    </a:defPPr>
    <a:lvl1pPr marL="0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1pPr>
    <a:lvl2pPr marL="511286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2pPr>
    <a:lvl3pPr marL="1022574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3pPr>
    <a:lvl4pPr marL="1533860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4pPr>
    <a:lvl5pPr marL="2045148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5pPr>
    <a:lvl6pPr marL="2556436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6pPr>
    <a:lvl7pPr marL="3067723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7pPr>
    <a:lvl8pPr marL="3579011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8pPr>
    <a:lvl9pPr marL="4090299" algn="l" defTabSz="1022574" rtl="0" eaLnBrk="1" latinLnBrk="0" hangingPunct="1">
      <a:defRPr sz="20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0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92A"/>
    <a:srgbClr val="EFC800"/>
    <a:srgbClr val="2193D1"/>
    <a:srgbClr val="003965"/>
    <a:srgbClr val="00679C"/>
    <a:srgbClr val="0091CE"/>
    <a:srgbClr val="F6FDF6"/>
    <a:srgbClr val="5200A4"/>
    <a:srgbClr val="6600CC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04" autoAdjust="0"/>
    <p:restoredTop sz="94660"/>
  </p:normalViewPr>
  <p:slideViewPr>
    <p:cSldViewPr>
      <p:cViewPr>
        <p:scale>
          <a:sx n="50" d="100"/>
          <a:sy n="50" d="100"/>
        </p:scale>
        <p:origin x="1445" y="835"/>
      </p:cViewPr>
      <p:guideLst>
        <p:guide orient="horz" pos="2240"/>
        <p:guide pos="40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03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559CF-B046-4788-A8C7-CD79A1EBA28C}" type="datetimeFigureOut">
              <a:rPr lang="en-US" smtClean="0"/>
              <a:t>23-Jul-18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DCF22-21BF-44D7-93EE-5C2F28480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72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B6F8F-69C5-4785-9F9A-74D823A1976C}" type="datetimeFigureOut">
              <a:rPr lang="en-US" smtClean="0"/>
              <a:t>23-Jul-18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43000"/>
            <a:ext cx="5553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CE742-9043-4CE0-9CF0-710EBFB33F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37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1pPr>
    <a:lvl2pPr marL="511286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2pPr>
    <a:lvl3pPr marL="1022574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3pPr>
    <a:lvl4pPr marL="1533860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4pPr>
    <a:lvl5pPr marL="2045148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5pPr>
    <a:lvl6pPr marL="2556436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6pPr>
    <a:lvl7pPr marL="3067723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7pPr>
    <a:lvl8pPr marL="3579011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8pPr>
    <a:lvl9pPr marL="4090299" algn="l" defTabSz="1022574" rtl="0" eaLnBrk="1" latinLnBrk="0" hangingPunct="1">
      <a:defRPr sz="134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5566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9C316-476A-47A8-9C04-DDDB2B5E1893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4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131" y="1773689"/>
            <a:ext cx="11041064" cy="2957912"/>
          </a:xfrm>
        </p:spPr>
        <p:txBody>
          <a:bodyPr anchor="b"/>
          <a:lstStyle>
            <a:lvl1pPr>
              <a:defRPr sz="6002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131" y="4759478"/>
            <a:ext cx="11041064" cy="155595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1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4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7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10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3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D24DC-4161-4982-A81D-B13A5AE4F166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23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9477" y="1893173"/>
            <a:ext cx="5445126" cy="451254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6999" y="1893173"/>
            <a:ext cx="5445126" cy="451254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01F0-F771-4D17-B643-364680D2525C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25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70" y="378374"/>
            <a:ext cx="11042648" cy="13754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065" y="1743150"/>
            <a:ext cx="5416550" cy="8549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90" indent="0">
              <a:buNone/>
              <a:defRPr sz="2000" b="1"/>
            </a:lvl2pPr>
            <a:lvl3pPr marL="914580" indent="0">
              <a:buNone/>
              <a:defRPr sz="1800" b="1"/>
            </a:lvl3pPr>
            <a:lvl4pPr marL="1371871" indent="0">
              <a:buNone/>
              <a:defRPr sz="1600" b="1"/>
            </a:lvl4pPr>
            <a:lvl5pPr marL="1829161" indent="0">
              <a:buNone/>
              <a:defRPr sz="1600" b="1"/>
            </a:lvl5pPr>
            <a:lvl6pPr marL="2286452" indent="0">
              <a:buNone/>
              <a:defRPr sz="1600" b="1"/>
            </a:lvl6pPr>
            <a:lvl7pPr marL="2743742" indent="0">
              <a:buNone/>
              <a:defRPr sz="1600" b="1"/>
            </a:lvl7pPr>
            <a:lvl8pPr marL="3201031" indent="0">
              <a:buNone/>
              <a:defRPr sz="1600" b="1"/>
            </a:lvl8pPr>
            <a:lvl9pPr marL="3658322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065" y="2598133"/>
            <a:ext cx="5416550" cy="38208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177" y="1743150"/>
            <a:ext cx="5443539" cy="8549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90" indent="0">
              <a:buNone/>
              <a:defRPr sz="2000" b="1"/>
            </a:lvl2pPr>
            <a:lvl3pPr marL="914580" indent="0">
              <a:buNone/>
              <a:defRPr sz="1800" b="1"/>
            </a:lvl3pPr>
            <a:lvl4pPr marL="1371871" indent="0">
              <a:buNone/>
              <a:defRPr sz="1600" b="1"/>
            </a:lvl4pPr>
            <a:lvl5pPr marL="1829161" indent="0">
              <a:buNone/>
              <a:defRPr sz="1600" b="1"/>
            </a:lvl5pPr>
            <a:lvl6pPr marL="2286452" indent="0">
              <a:buNone/>
              <a:defRPr sz="1600" b="1"/>
            </a:lvl6pPr>
            <a:lvl7pPr marL="2743742" indent="0">
              <a:buNone/>
              <a:defRPr sz="1600" b="1"/>
            </a:lvl7pPr>
            <a:lvl8pPr marL="3201031" indent="0">
              <a:buNone/>
              <a:defRPr sz="1600" b="1"/>
            </a:lvl8pPr>
            <a:lvl9pPr marL="3658322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177" y="2598133"/>
            <a:ext cx="5443539" cy="38208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6D55-F9F8-44BD-8DAF-EBDB70B73574}" type="datetime1">
              <a:rPr lang="en-US" smtClean="0"/>
              <a:t>23-Jul-18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18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F5133-4EB0-47FD-9393-02CBA33D1FAF}" type="datetime1">
              <a:rPr lang="en-US" smtClean="0"/>
              <a:t>23-Jul-18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08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B5EE0-7458-4B72-90D1-E9319B667707}" type="datetime1">
              <a:rPr lang="en-US" smtClean="0"/>
              <a:t>23-Jul-18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45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8" y="473960"/>
            <a:ext cx="4129087" cy="1659510"/>
          </a:xfrm>
        </p:spPr>
        <p:txBody>
          <a:bodyPr anchor="b"/>
          <a:lstStyle>
            <a:lvl1pPr>
              <a:defRPr sz="3202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1954" y="1023587"/>
            <a:ext cx="6481765" cy="5054206"/>
          </a:xfrm>
        </p:spPr>
        <p:txBody>
          <a:bodyPr/>
          <a:lstStyle>
            <a:lvl1pPr>
              <a:defRPr sz="3202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068" y="2133470"/>
            <a:ext cx="4129087" cy="3952291"/>
          </a:xfrm>
        </p:spPr>
        <p:txBody>
          <a:bodyPr/>
          <a:lstStyle>
            <a:lvl1pPr marL="0" indent="0">
              <a:buNone/>
              <a:defRPr sz="1600"/>
            </a:lvl1pPr>
            <a:lvl2pPr marL="457290" indent="0">
              <a:buNone/>
              <a:defRPr sz="1400"/>
            </a:lvl2pPr>
            <a:lvl3pPr marL="914580" indent="0">
              <a:buNone/>
              <a:defRPr sz="1200"/>
            </a:lvl3pPr>
            <a:lvl4pPr marL="1371871" indent="0">
              <a:buNone/>
              <a:defRPr sz="1000"/>
            </a:lvl4pPr>
            <a:lvl5pPr marL="1829161" indent="0">
              <a:buNone/>
              <a:defRPr sz="1000"/>
            </a:lvl5pPr>
            <a:lvl6pPr marL="2286452" indent="0">
              <a:buNone/>
              <a:defRPr sz="1000"/>
            </a:lvl6pPr>
            <a:lvl7pPr marL="2743742" indent="0">
              <a:buNone/>
              <a:defRPr sz="1000"/>
            </a:lvl7pPr>
            <a:lvl8pPr marL="3201031" indent="0">
              <a:buNone/>
              <a:defRPr sz="1000"/>
            </a:lvl8pPr>
            <a:lvl9pPr marL="3658322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3601-ED4D-4F31-9BF0-06C3CC886333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60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8" y="473960"/>
            <a:ext cx="4129087" cy="1659510"/>
          </a:xfrm>
        </p:spPr>
        <p:txBody>
          <a:bodyPr anchor="b"/>
          <a:lstStyle>
            <a:lvl1pPr>
              <a:defRPr sz="3202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41954" y="1023587"/>
            <a:ext cx="6481765" cy="5054206"/>
          </a:xfrm>
        </p:spPr>
        <p:txBody>
          <a:bodyPr/>
          <a:lstStyle>
            <a:lvl1pPr marL="0" indent="0">
              <a:buNone/>
              <a:defRPr sz="3202"/>
            </a:lvl1pPr>
            <a:lvl2pPr marL="457290" indent="0">
              <a:buNone/>
              <a:defRPr sz="2800"/>
            </a:lvl2pPr>
            <a:lvl3pPr marL="914580" indent="0">
              <a:buNone/>
              <a:defRPr sz="2400"/>
            </a:lvl3pPr>
            <a:lvl4pPr marL="1371871" indent="0">
              <a:buNone/>
              <a:defRPr sz="2000"/>
            </a:lvl4pPr>
            <a:lvl5pPr marL="1829161" indent="0">
              <a:buNone/>
              <a:defRPr sz="2000"/>
            </a:lvl5pPr>
            <a:lvl6pPr marL="2286452" indent="0">
              <a:buNone/>
              <a:defRPr sz="2000"/>
            </a:lvl6pPr>
            <a:lvl7pPr marL="2743742" indent="0">
              <a:buNone/>
              <a:defRPr sz="2000"/>
            </a:lvl7pPr>
            <a:lvl8pPr marL="3201031" indent="0">
              <a:buNone/>
              <a:defRPr sz="2000"/>
            </a:lvl8pPr>
            <a:lvl9pPr marL="365832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068" y="2133470"/>
            <a:ext cx="4129087" cy="3952291"/>
          </a:xfrm>
        </p:spPr>
        <p:txBody>
          <a:bodyPr/>
          <a:lstStyle>
            <a:lvl1pPr marL="0" indent="0">
              <a:buNone/>
              <a:defRPr sz="1600"/>
            </a:lvl1pPr>
            <a:lvl2pPr marL="457290" indent="0">
              <a:buNone/>
              <a:defRPr sz="1400"/>
            </a:lvl2pPr>
            <a:lvl3pPr marL="914580" indent="0">
              <a:buNone/>
              <a:defRPr sz="1200"/>
            </a:lvl3pPr>
            <a:lvl4pPr marL="1371871" indent="0">
              <a:buNone/>
              <a:defRPr sz="1000"/>
            </a:lvl4pPr>
            <a:lvl5pPr marL="1829161" indent="0">
              <a:buNone/>
              <a:defRPr sz="1000"/>
            </a:lvl5pPr>
            <a:lvl6pPr marL="2286452" indent="0">
              <a:buNone/>
              <a:defRPr sz="1000"/>
            </a:lvl6pPr>
            <a:lvl7pPr marL="2743742" indent="0">
              <a:buNone/>
              <a:defRPr sz="1000"/>
            </a:lvl7pPr>
            <a:lvl8pPr marL="3201031" indent="0">
              <a:buNone/>
              <a:defRPr sz="1000"/>
            </a:lvl8pPr>
            <a:lvl9pPr marL="3658322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5676-AF4D-44EA-9A68-47A9511FCC98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95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8229-05ED-4C16-A6F5-C06C1DB601D4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55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468" y="378369"/>
            <a:ext cx="2760663" cy="60273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9480" y="378369"/>
            <a:ext cx="8129587" cy="60273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17B0-5DFC-46B0-AF5F-5665245078B9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0468" y="8588307"/>
            <a:ext cx="923924" cy="378369"/>
          </a:xfrm>
          <a:prstGeom prst="rect">
            <a:avLst/>
          </a:prstGeom>
        </p:spPr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06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3" y="1163940"/>
            <a:ext cx="10881360" cy="2476029"/>
          </a:xfrm>
        </p:spPr>
        <p:txBody>
          <a:bodyPr anchor="b"/>
          <a:lstStyle>
            <a:lvl1pPr algn="ctr">
              <a:defRPr sz="744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3" y="3735446"/>
            <a:ext cx="9601200" cy="1717088"/>
          </a:xfrm>
        </p:spPr>
        <p:txBody>
          <a:bodyPr/>
          <a:lstStyle>
            <a:lvl1pPr marL="0" indent="0" algn="ctr">
              <a:buNone/>
              <a:defRPr sz="2977"/>
            </a:lvl1pPr>
            <a:lvl2pPr marL="567039" indent="0" algn="ctr">
              <a:buNone/>
              <a:defRPr sz="2480"/>
            </a:lvl2pPr>
            <a:lvl3pPr marL="1134079" indent="0" algn="ctr">
              <a:buNone/>
              <a:defRPr sz="2232"/>
            </a:lvl3pPr>
            <a:lvl4pPr marL="1701120" indent="0" algn="ctr">
              <a:buNone/>
              <a:defRPr sz="1984"/>
            </a:lvl4pPr>
            <a:lvl5pPr marL="2268160" indent="0" algn="ctr">
              <a:buNone/>
              <a:defRPr sz="1984"/>
            </a:lvl5pPr>
            <a:lvl6pPr marL="2835200" indent="0" algn="ctr">
              <a:buNone/>
              <a:defRPr sz="1984"/>
            </a:lvl6pPr>
            <a:lvl7pPr marL="3402239" indent="0" algn="ctr">
              <a:buNone/>
              <a:defRPr sz="1984"/>
            </a:lvl7pPr>
            <a:lvl8pPr marL="3969280" indent="0" algn="ctr">
              <a:buNone/>
              <a:defRPr sz="1984"/>
            </a:lvl8pPr>
            <a:lvl9pPr marL="4536318" indent="0" algn="ctr">
              <a:buNone/>
              <a:defRPr sz="19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16B-CA85-4AD4-8AAF-1A9FF758499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11926891" y="6481390"/>
            <a:ext cx="457201" cy="38235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11812590" y="6485375"/>
            <a:ext cx="685798" cy="37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022665" rtl="0" eaLnBrk="1" latinLnBrk="0" hangingPunct="1">
              <a:defRPr sz="2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1332" algn="l" defTabSz="1022665" rtl="0" eaLnBrk="1" latinLnBrk="0" hangingPunct="1">
              <a:defRPr sz="2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2665" algn="l" defTabSz="1022665" rtl="0" eaLnBrk="1" latinLnBrk="0" hangingPunct="1">
              <a:defRPr sz="2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3997" algn="l" defTabSz="1022665" rtl="0" eaLnBrk="1" latinLnBrk="0" hangingPunct="1">
              <a:defRPr sz="2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5330" algn="l" defTabSz="1022665" rtl="0" eaLnBrk="1" latinLnBrk="0" hangingPunct="1">
              <a:defRPr sz="2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6662" algn="l" defTabSz="1022665" rtl="0" eaLnBrk="1" latinLnBrk="0" hangingPunct="1">
              <a:defRPr sz="2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67995" algn="l" defTabSz="1022665" rtl="0" eaLnBrk="1" latinLnBrk="0" hangingPunct="1">
              <a:defRPr sz="2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9327" algn="l" defTabSz="1022665" rtl="0" eaLnBrk="1" latinLnBrk="0" hangingPunct="1">
              <a:defRPr sz="2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0660" algn="l" defTabSz="1022665" rtl="0" eaLnBrk="1" latinLnBrk="0" hangingPunct="1">
              <a:defRPr sz="2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579944-41FE-468F-8AA1-B03AE74662D9}" type="slidenum">
              <a:rPr lang="en-US" sz="1200" smtClean="0">
                <a:solidFill>
                  <a:schemeClr val="bg1">
                    <a:lumMod val="9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097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163932"/>
            <a:ext cx="9601200" cy="2476030"/>
          </a:xfrm>
        </p:spPr>
        <p:txBody>
          <a:bodyPr anchor="b"/>
          <a:lstStyle>
            <a:lvl1pPr algn="ctr">
              <a:defRPr sz="622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735447"/>
            <a:ext cx="9601200" cy="1717087"/>
          </a:xfrm>
        </p:spPr>
        <p:txBody>
          <a:bodyPr/>
          <a:lstStyle>
            <a:lvl1pPr marL="0" indent="0" algn="ctr">
              <a:buNone/>
              <a:defRPr sz="2489"/>
            </a:lvl1pPr>
            <a:lvl2pPr marL="474116" indent="0" algn="ctr">
              <a:buNone/>
              <a:defRPr sz="2074"/>
            </a:lvl2pPr>
            <a:lvl3pPr marL="948233" indent="0" algn="ctr">
              <a:buNone/>
              <a:defRPr sz="1867"/>
            </a:lvl3pPr>
            <a:lvl4pPr marL="1422349" indent="0" algn="ctr">
              <a:buNone/>
              <a:defRPr sz="1659"/>
            </a:lvl4pPr>
            <a:lvl5pPr marL="1896466" indent="0" algn="ctr">
              <a:buNone/>
              <a:defRPr sz="1659"/>
            </a:lvl5pPr>
            <a:lvl6pPr marL="2370582" indent="0" algn="ctr">
              <a:buNone/>
              <a:defRPr sz="1659"/>
            </a:lvl6pPr>
            <a:lvl7pPr marL="2844698" indent="0" algn="ctr">
              <a:buNone/>
              <a:defRPr sz="1659"/>
            </a:lvl7pPr>
            <a:lvl8pPr marL="3318815" indent="0" algn="ctr">
              <a:buNone/>
              <a:defRPr sz="1659"/>
            </a:lvl8pPr>
            <a:lvl9pPr marL="3792931" indent="0" algn="ctr">
              <a:buNone/>
              <a:defRPr sz="1659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E2BB8-B04A-4C03-B499-2FA8C8B5F8E4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23999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9C316-476A-47A8-9C04-DDDB2B5E1893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68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773062"/>
            <a:ext cx="11041380" cy="2958394"/>
          </a:xfrm>
        </p:spPr>
        <p:txBody>
          <a:bodyPr anchor="b"/>
          <a:lstStyle>
            <a:lvl1pPr>
              <a:defRPr sz="622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4759444"/>
            <a:ext cx="11041380" cy="1555749"/>
          </a:xfrm>
        </p:spPr>
        <p:txBody>
          <a:bodyPr/>
          <a:lstStyle>
            <a:lvl1pPr marL="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1pPr>
            <a:lvl2pPr marL="474116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2pPr>
            <a:lvl3pPr marL="94823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422349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4pPr>
            <a:lvl5pPr marL="1896466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5pPr>
            <a:lvl6pPr marL="2370582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6pPr>
            <a:lvl7pPr marL="2844698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7pPr>
            <a:lvl8pPr marL="3318815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8pPr>
            <a:lvl9pPr marL="3792931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D24DC-4161-4982-A81D-B13A5AE4F166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26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1893241"/>
            <a:ext cx="5440680" cy="45124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1893241"/>
            <a:ext cx="5440680" cy="45124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01F0-F771-4D17-B643-364680D2525C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19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378649"/>
            <a:ext cx="11041380" cy="137465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743428"/>
            <a:ext cx="5415676" cy="854427"/>
          </a:xfrm>
        </p:spPr>
        <p:txBody>
          <a:bodyPr anchor="b"/>
          <a:lstStyle>
            <a:lvl1pPr marL="0" indent="0">
              <a:buNone/>
              <a:defRPr sz="2489" b="1"/>
            </a:lvl1pPr>
            <a:lvl2pPr marL="474116" indent="0">
              <a:buNone/>
              <a:defRPr sz="2074" b="1"/>
            </a:lvl2pPr>
            <a:lvl3pPr marL="948233" indent="0">
              <a:buNone/>
              <a:defRPr sz="1867" b="1"/>
            </a:lvl3pPr>
            <a:lvl4pPr marL="1422349" indent="0">
              <a:buNone/>
              <a:defRPr sz="1659" b="1"/>
            </a:lvl4pPr>
            <a:lvl5pPr marL="1896466" indent="0">
              <a:buNone/>
              <a:defRPr sz="1659" b="1"/>
            </a:lvl5pPr>
            <a:lvl6pPr marL="2370582" indent="0">
              <a:buNone/>
              <a:defRPr sz="1659" b="1"/>
            </a:lvl6pPr>
            <a:lvl7pPr marL="2844698" indent="0">
              <a:buNone/>
              <a:defRPr sz="1659" b="1"/>
            </a:lvl7pPr>
            <a:lvl8pPr marL="3318815" indent="0">
              <a:buNone/>
              <a:defRPr sz="1659" b="1"/>
            </a:lvl8pPr>
            <a:lvl9pPr marL="3792931" indent="0">
              <a:buNone/>
              <a:defRPr sz="165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597856"/>
            <a:ext cx="5415676" cy="382105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743428"/>
            <a:ext cx="5442347" cy="854427"/>
          </a:xfrm>
        </p:spPr>
        <p:txBody>
          <a:bodyPr anchor="b"/>
          <a:lstStyle>
            <a:lvl1pPr marL="0" indent="0">
              <a:buNone/>
              <a:defRPr sz="2489" b="1"/>
            </a:lvl1pPr>
            <a:lvl2pPr marL="474116" indent="0">
              <a:buNone/>
              <a:defRPr sz="2074" b="1"/>
            </a:lvl2pPr>
            <a:lvl3pPr marL="948233" indent="0">
              <a:buNone/>
              <a:defRPr sz="1867" b="1"/>
            </a:lvl3pPr>
            <a:lvl4pPr marL="1422349" indent="0">
              <a:buNone/>
              <a:defRPr sz="1659" b="1"/>
            </a:lvl4pPr>
            <a:lvl5pPr marL="1896466" indent="0">
              <a:buNone/>
              <a:defRPr sz="1659" b="1"/>
            </a:lvl5pPr>
            <a:lvl6pPr marL="2370582" indent="0">
              <a:buNone/>
              <a:defRPr sz="1659" b="1"/>
            </a:lvl6pPr>
            <a:lvl7pPr marL="2844698" indent="0">
              <a:buNone/>
              <a:defRPr sz="1659" b="1"/>
            </a:lvl7pPr>
            <a:lvl8pPr marL="3318815" indent="0">
              <a:buNone/>
              <a:defRPr sz="1659" b="1"/>
            </a:lvl8pPr>
            <a:lvl9pPr marL="3792931" indent="0">
              <a:buNone/>
              <a:defRPr sz="165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597856"/>
            <a:ext cx="5442347" cy="382105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6D55-F9F8-44BD-8DAF-EBDB70B73574}" type="datetime1">
              <a:rPr lang="en-US" smtClean="0"/>
              <a:t>23-Jul-18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68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F5133-4EB0-47FD-9393-02CBA33D1FAF}" type="datetime1">
              <a:rPr lang="en-US" smtClean="0"/>
              <a:t>23-Jul-18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97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B5EE0-7458-4B72-90D1-E9319B667707}" type="datetime1">
              <a:rPr lang="en-US" smtClean="0"/>
              <a:t>23-Jul-18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99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474133"/>
            <a:ext cx="4128849" cy="1659467"/>
          </a:xfrm>
        </p:spPr>
        <p:txBody>
          <a:bodyPr anchor="b"/>
          <a:lstStyle>
            <a:lvl1pPr>
              <a:defRPr sz="331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023997"/>
            <a:ext cx="6480810" cy="5054130"/>
          </a:xfrm>
        </p:spPr>
        <p:txBody>
          <a:bodyPr/>
          <a:lstStyle>
            <a:lvl1pPr>
              <a:defRPr sz="3318"/>
            </a:lvl1pPr>
            <a:lvl2pPr>
              <a:defRPr sz="2904"/>
            </a:lvl2pPr>
            <a:lvl3pPr>
              <a:defRPr sz="2489"/>
            </a:lvl3pPr>
            <a:lvl4pPr>
              <a:defRPr sz="2074"/>
            </a:lvl4pPr>
            <a:lvl5pPr>
              <a:defRPr sz="2074"/>
            </a:lvl5pPr>
            <a:lvl6pPr>
              <a:defRPr sz="2074"/>
            </a:lvl6pPr>
            <a:lvl7pPr>
              <a:defRPr sz="2074"/>
            </a:lvl7pPr>
            <a:lvl8pPr>
              <a:defRPr sz="2074"/>
            </a:lvl8pPr>
            <a:lvl9pPr>
              <a:defRPr sz="20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133600"/>
            <a:ext cx="4128849" cy="3952758"/>
          </a:xfrm>
        </p:spPr>
        <p:txBody>
          <a:bodyPr/>
          <a:lstStyle>
            <a:lvl1pPr marL="0" indent="0">
              <a:buNone/>
              <a:defRPr sz="1659"/>
            </a:lvl1pPr>
            <a:lvl2pPr marL="474116" indent="0">
              <a:buNone/>
              <a:defRPr sz="1452"/>
            </a:lvl2pPr>
            <a:lvl3pPr marL="948233" indent="0">
              <a:buNone/>
              <a:defRPr sz="1244"/>
            </a:lvl3pPr>
            <a:lvl4pPr marL="1422349" indent="0">
              <a:buNone/>
              <a:defRPr sz="1037"/>
            </a:lvl4pPr>
            <a:lvl5pPr marL="1896466" indent="0">
              <a:buNone/>
              <a:defRPr sz="1037"/>
            </a:lvl5pPr>
            <a:lvl6pPr marL="2370582" indent="0">
              <a:buNone/>
              <a:defRPr sz="1037"/>
            </a:lvl6pPr>
            <a:lvl7pPr marL="2844698" indent="0">
              <a:buNone/>
              <a:defRPr sz="1037"/>
            </a:lvl7pPr>
            <a:lvl8pPr marL="3318815" indent="0">
              <a:buNone/>
              <a:defRPr sz="1037"/>
            </a:lvl8pPr>
            <a:lvl9pPr marL="3792931" indent="0">
              <a:buNone/>
              <a:defRPr sz="10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33601-ED4D-4F31-9BF0-06C3CC886333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52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474133"/>
            <a:ext cx="4128849" cy="1659467"/>
          </a:xfrm>
        </p:spPr>
        <p:txBody>
          <a:bodyPr anchor="b"/>
          <a:lstStyle>
            <a:lvl1pPr>
              <a:defRPr sz="331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023997"/>
            <a:ext cx="6480810" cy="5054130"/>
          </a:xfrm>
        </p:spPr>
        <p:txBody>
          <a:bodyPr anchor="t"/>
          <a:lstStyle>
            <a:lvl1pPr marL="0" indent="0">
              <a:buNone/>
              <a:defRPr sz="3318"/>
            </a:lvl1pPr>
            <a:lvl2pPr marL="474116" indent="0">
              <a:buNone/>
              <a:defRPr sz="2904"/>
            </a:lvl2pPr>
            <a:lvl3pPr marL="948233" indent="0">
              <a:buNone/>
              <a:defRPr sz="2489"/>
            </a:lvl3pPr>
            <a:lvl4pPr marL="1422349" indent="0">
              <a:buNone/>
              <a:defRPr sz="2074"/>
            </a:lvl4pPr>
            <a:lvl5pPr marL="1896466" indent="0">
              <a:buNone/>
              <a:defRPr sz="2074"/>
            </a:lvl5pPr>
            <a:lvl6pPr marL="2370582" indent="0">
              <a:buNone/>
              <a:defRPr sz="2074"/>
            </a:lvl6pPr>
            <a:lvl7pPr marL="2844698" indent="0">
              <a:buNone/>
              <a:defRPr sz="2074"/>
            </a:lvl7pPr>
            <a:lvl8pPr marL="3318815" indent="0">
              <a:buNone/>
              <a:defRPr sz="2074"/>
            </a:lvl8pPr>
            <a:lvl9pPr marL="3792931" indent="0">
              <a:buNone/>
              <a:defRPr sz="2074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133600"/>
            <a:ext cx="4128849" cy="3952758"/>
          </a:xfrm>
        </p:spPr>
        <p:txBody>
          <a:bodyPr/>
          <a:lstStyle>
            <a:lvl1pPr marL="0" indent="0">
              <a:buNone/>
              <a:defRPr sz="1659"/>
            </a:lvl1pPr>
            <a:lvl2pPr marL="474116" indent="0">
              <a:buNone/>
              <a:defRPr sz="1452"/>
            </a:lvl2pPr>
            <a:lvl3pPr marL="948233" indent="0">
              <a:buNone/>
              <a:defRPr sz="1244"/>
            </a:lvl3pPr>
            <a:lvl4pPr marL="1422349" indent="0">
              <a:buNone/>
              <a:defRPr sz="1037"/>
            </a:lvl4pPr>
            <a:lvl5pPr marL="1896466" indent="0">
              <a:buNone/>
              <a:defRPr sz="1037"/>
            </a:lvl5pPr>
            <a:lvl6pPr marL="2370582" indent="0">
              <a:buNone/>
              <a:defRPr sz="1037"/>
            </a:lvl6pPr>
            <a:lvl7pPr marL="2844698" indent="0">
              <a:buNone/>
              <a:defRPr sz="1037"/>
            </a:lvl7pPr>
            <a:lvl8pPr marL="3318815" indent="0">
              <a:buNone/>
              <a:defRPr sz="1037"/>
            </a:lvl8pPr>
            <a:lvl9pPr marL="3792931" indent="0">
              <a:buNone/>
              <a:defRPr sz="10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5676-AF4D-44EA-9A68-47A9511FCC98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56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8229-05ED-4C16-A6F5-C06C1DB601D4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70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378648"/>
            <a:ext cx="2760345" cy="602709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378648"/>
            <a:ext cx="8121015" cy="602709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17B0-5DFC-46B0-AF5F-5665245078B9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79944-41FE-468F-8AA1-B03AE7466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10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417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22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163932"/>
            <a:ext cx="9601200" cy="2476030"/>
          </a:xfrm>
        </p:spPr>
        <p:txBody>
          <a:bodyPr anchor="b"/>
          <a:lstStyle>
            <a:lvl1pPr algn="ctr">
              <a:defRPr sz="622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735447"/>
            <a:ext cx="9601200" cy="1717087"/>
          </a:xfrm>
        </p:spPr>
        <p:txBody>
          <a:bodyPr/>
          <a:lstStyle>
            <a:lvl1pPr marL="0" indent="0" algn="ctr">
              <a:buNone/>
              <a:defRPr sz="2489"/>
            </a:lvl1pPr>
            <a:lvl2pPr marL="474116" indent="0" algn="ctr">
              <a:buNone/>
              <a:defRPr sz="2074"/>
            </a:lvl2pPr>
            <a:lvl3pPr marL="948233" indent="0" algn="ctr">
              <a:buNone/>
              <a:defRPr sz="1867"/>
            </a:lvl3pPr>
            <a:lvl4pPr marL="1422349" indent="0" algn="ctr">
              <a:buNone/>
              <a:defRPr sz="1659"/>
            </a:lvl4pPr>
            <a:lvl5pPr marL="1896466" indent="0" algn="ctr">
              <a:buNone/>
              <a:defRPr sz="1659"/>
            </a:lvl5pPr>
            <a:lvl6pPr marL="2370582" indent="0" algn="ctr">
              <a:buNone/>
              <a:defRPr sz="1659"/>
            </a:lvl6pPr>
            <a:lvl7pPr marL="2844698" indent="0" algn="ctr">
              <a:buNone/>
              <a:defRPr sz="1659"/>
            </a:lvl7pPr>
            <a:lvl8pPr marL="3318815" indent="0" algn="ctr">
              <a:buNone/>
              <a:defRPr sz="1659"/>
            </a:lvl8pPr>
            <a:lvl9pPr marL="3792931" indent="0" algn="ctr">
              <a:buNone/>
              <a:defRPr sz="1659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EB13-2318-4AF2-B301-ECBCDBAD8E76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6476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23-Jul-18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16" y="1384850"/>
            <a:ext cx="892492" cy="745550"/>
          </a:xfrm>
          <a:prstGeom prst="rect">
            <a:avLst/>
          </a:prstGeom>
        </p:spPr>
      </p:pic>
      <p:grpSp>
        <p:nvGrpSpPr>
          <p:cNvPr id="8" name="Shape 47"/>
          <p:cNvGrpSpPr/>
          <p:nvPr userDrawn="1"/>
        </p:nvGrpSpPr>
        <p:grpSpPr>
          <a:xfrm>
            <a:off x="-680074" y="232931"/>
            <a:ext cx="3624079" cy="3030779"/>
            <a:chOff x="-474900" y="321200"/>
            <a:chExt cx="2324700" cy="2324700"/>
          </a:xfrm>
        </p:grpSpPr>
        <p:sp>
          <p:nvSpPr>
            <p:cNvPr id="9" name="Shape 48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10" name="Shape 49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11" name="Shape 50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12" name="Shape 51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</p:grpSp>
      <p:sp>
        <p:nvSpPr>
          <p:cNvPr id="13" name="Oval 12"/>
          <p:cNvSpPr/>
          <p:nvPr userDrawn="1"/>
        </p:nvSpPr>
        <p:spPr>
          <a:xfrm>
            <a:off x="11926891" y="6481390"/>
            <a:ext cx="457201" cy="38235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2942510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773062"/>
            <a:ext cx="11041380" cy="2958394"/>
          </a:xfrm>
        </p:spPr>
        <p:txBody>
          <a:bodyPr anchor="b"/>
          <a:lstStyle>
            <a:lvl1pPr>
              <a:defRPr sz="622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4759444"/>
            <a:ext cx="11041380" cy="1555749"/>
          </a:xfrm>
        </p:spPr>
        <p:txBody>
          <a:bodyPr/>
          <a:lstStyle>
            <a:lvl1pPr marL="0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1pPr>
            <a:lvl2pPr marL="474116" indent="0">
              <a:buNone/>
              <a:defRPr sz="2074">
                <a:solidFill>
                  <a:schemeClr val="tx1">
                    <a:tint val="75000"/>
                  </a:schemeClr>
                </a:solidFill>
              </a:defRPr>
            </a:lvl2pPr>
            <a:lvl3pPr marL="94823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422349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4pPr>
            <a:lvl5pPr marL="1896466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5pPr>
            <a:lvl6pPr marL="2370582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6pPr>
            <a:lvl7pPr marL="2844698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7pPr>
            <a:lvl8pPr marL="3318815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8pPr>
            <a:lvl9pPr marL="3792931" indent="0">
              <a:buNone/>
              <a:defRPr sz="16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EB13-2318-4AF2-B301-ECBCDBAD8E76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6670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1893241"/>
            <a:ext cx="5440680" cy="45124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1893241"/>
            <a:ext cx="5440680" cy="45124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6608-BC0A-4E81-B6BF-DB5071E20380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201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378649"/>
            <a:ext cx="11041380" cy="137465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743428"/>
            <a:ext cx="5415676" cy="854427"/>
          </a:xfrm>
        </p:spPr>
        <p:txBody>
          <a:bodyPr anchor="b"/>
          <a:lstStyle>
            <a:lvl1pPr marL="0" indent="0">
              <a:buNone/>
              <a:defRPr sz="2489" b="1"/>
            </a:lvl1pPr>
            <a:lvl2pPr marL="474116" indent="0">
              <a:buNone/>
              <a:defRPr sz="2074" b="1"/>
            </a:lvl2pPr>
            <a:lvl3pPr marL="948233" indent="0">
              <a:buNone/>
              <a:defRPr sz="1867" b="1"/>
            </a:lvl3pPr>
            <a:lvl4pPr marL="1422349" indent="0">
              <a:buNone/>
              <a:defRPr sz="1659" b="1"/>
            </a:lvl4pPr>
            <a:lvl5pPr marL="1896466" indent="0">
              <a:buNone/>
              <a:defRPr sz="1659" b="1"/>
            </a:lvl5pPr>
            <a:lvl6pPr marL="2370582" indent="0">
              <a:buNone/>
              <a:defRPr sz="1659" b="1"/>
            </a:lvl6pPr>
            <a:lvl7pPr marL="2844698" indent="0">
              <a:buNone/>
              <a:defRPr sz="1659" b="1"/>
            </a:lvl7pPr>
            <a:lvl8pPr marL="3318815" indent="0">
              <a:buNone/>
              <a:defRPr sz="1659" b="1"/>
            </a:lvl8pPr>
            <a:lvl9pPr marL="3792931" indent="0">
              <a:buNone/>
              <a:defRPr sz="165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597856"/>
            <a:ext cx="5415676" cy="382105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743428"/>
            <a:ext cx="5442347" cy="854427"/>
          </a:xfrm>
        </p:spPr>
        <p:txBody>
          <a:bodyPr anchor="b"/>
          <a:lstStyle>
            <a:lvl1pPr marL="0" indent="0">
              <a:buNone/>
              <a:defRPr sz="2489" b="1"/>
            </a:lvl1pPr>
            <a:lvl2pPr marL="474116" indent="0">
              <a:buNone/>
              <a:defRPr sz="2074" b="1"/>
            </a:lvl2pPr>
            <a:lvl3pPr marL="948233" indent="0">
              <a:buNone/>
              <a:defRPr sz="1867" b="1"/>
            </a:lvl3pPr>
            <a:lvl4pPr marL="1422349" indent="0">
              <a:buNone/>
              <a:defRPr sz="1659" b="1"/>
            </a:lvl4pPr>
            <a:lvl5pPr marL="1896466" indent="0">
              <a:buNone/>
              <a:defRPr sz="1659" b="1"/>
            </a:lvl5pPr>
            <a:lvl6pPr marL="2370582" indent="0">
              <a:buNone/>
              <a:defRPr sz="1659" b="1"/>
            </a:lvl6pPr>
            <a:lvl7pPr marL="2844698" indent="0">
              <a:buNone/>
              <a:defRPr sz="1659" b="1"/>
            </a:lvl7pPr>
            <a:lvl8pPr marL="3318815" indent="0">
              <a:buNone/>
              <a:defRPr sz="1659" b="1"/>
            </a:lvl8pPr>
            <a:lvl9pPr marL="3792931" indent="0">
              <a:buNone/>
              <a:defRPr sz="165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597856"/>
            <a:ext cx="5442347" cy="382105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6253-E242-45BB-BB8F-29D792FEC534}" type="datetime1">
              <a:rPr lang="en-US" smtClean="0"/>
              <a:t>23-Jul-18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012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3F1A-A307-47B4-9775-BBBCF739A9BA}" type="datetime1">
              <a:rPr lang="en-US" smtClean="0"/>
              <a:t>23-Jul-18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074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65283-0EAD-4760-BAFE-69B18CB37F9A}" type="datetime1">
              <a:rPr lang="en-US" smtClean="0"/>
              <a:t>23-Jul-18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09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474133"/>
            <a:ext cx="4128849" cy="1659467"/>
          </a:xfrm>
        </p:spPr>
        <p:txBody>
          <a:bodyPr anchor="b"/>
          <a:lstStyle>
            <a:lvl1pPr>
              <a:defRPr sz="331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023997"/>
            <a:ext cx="6480810" cy="5054130"/>
          </a:xfrm>
        </p:spPr>
        <p:txBody>
          <a:bodyPr/>
          <a:lstStyle>
            <a:lvl1pPr>
              <a:defRPr sz="3318"/>
            </a:lvl1pPr>
            <a:lvl2pPr>
              <a:defRPr sz="2904"/>
            </a:lvl2pPr>
            <a:lvl3pPr>
              <a:defRPr sz="2489"/>
            </a:lvl3pPr>
            <a:lvl4pPr>
              <a:defRPr sz="2074"/>
            </a:lvl4pPr>
            <a:lvl5pPr>
              <a:defRPr sz="2074"/>
            </a:lvl5pPr>
            <a:lvl6pPr>
              <a:defRPr sz="2074"/>
            </a:lvl6pPr>
            <a:lvl7pPr>
              <a:defRPr sz="2074"/>
            </a:lvl7pPr>
            <a:lvl8pPr>
              <a:defRPr sz="2074"/>
            </a:lvl8pPr>
            <a:lvl9pPr>
              <a:defRPr sz="20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133600"/>
            <a:ext cx="4128849" cy="3952758"/>
          </a:xfrm>
        </p:spPr>
        <p:txBody>
          <a:bodyPr/>
          <a:lstStyle>
            <a:lvl1pPr marL="0" indent="0">
              <a:buNone/>
              <a:defRPr sz="1659"/>
            </a:lvl1pPr>
            <a:lvl2pPr marL="474116" indent="0">
              <a:buNone/>
              <a:defRPr sz="1452"/>
            </a:lvl2pPr>
            <a:lvl3pPr marL="948233" indent="0">
              <a:buNone/>
              <a:defRPr sz="1244"/>
            </a:lvl3pPr>
            <a:lvl4pPr marL="1422349" indent="0">
              <a:buNone/>
              <a:defRPr sz="1037"/>
            </a:lvl4pPr>
            <a:lvl5pPr marL="1896466" indent="0">
              <a:buNone/>
              <a:defRPr sz="1037"/>
            </a:lvl5pPr>
            <a:lvl6pPr marL="2370582" indent="0">
              <a:buNone/>
              <a:defRPr sz="1037"/>
            </a:lvl6pPr>
            <a:lvl7pPr marL="2844698" indent="0">
              <a:buNone/>
              <a:defRPr sz="1037"/>
            </a:lvl7pPr>
            <a:lvl8pPr marL="3318815" indent="0">
              <a:buNone/>
              <a:defRPr sz="1037"/>
            </a:lvl8pPr>
            <a:lvl9pPr marL="3792931" indent="0">
              <a:buNone/>
              <a:defRPr sz="10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4C75-495B-4198-8D4D-DDC32F4AC842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56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474133"/>
            <a:ext cx="4128849" cy="1659467"/>
          </a:xfrm>
        </p:spPr>
        <p:txBody>
          <a:bodyPr anchor="b"/>
          <a:lstStyle>
            <a:lvl1pPr>
              <a:defRPr sz="331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023997"/>
            <a:ext cx="6480810" cy="5054130"/>
          </a:xfrm>
        </p:spPr>
        <p:txBody>
          <a:bodyPr anchor="t"/>
          <a:lstStyle>
            <a:lvl1pPr marL="0" indent="0">
              <a:buNone/>
              <a:defRPr sz="3318"/>
            </a:lvl1pPr>
            <a:lvl2pPr marL="474116" indent="0">
              <a:buNone/>
              <a:defRPr sz="2904"/>
            </a:lvl2pPr>
            <a:lvl3pPr marL="948233" indent="0">
              <a:buNone/>
              <a:defRPr sz="2489"/>
            </a:lvl3pPr>
            <a:lvl4pPr marL="1422349" indent="0">
              <a:buNone/>
              <a:defRPr sz="2074"/>
            </a:lvl4pPr>
            <a:lvl5pPr marL="1896466" indent="0">
              <a:buNone/>
              <a:defRPr sz="2074"/>
            </a:lvl5pPr>
            <a:lvl6pPr marL="2370582" indent="0">
              <a:buNone/>
              <a:defRPr sz="2074"/>
            </a:lvl6pPr>
            <a:lvl7pPr marL="2844698" indent="0">
              <a:buNone/>
              <a:defRPr sz="2074"/>
            </a:lvl7pPr>
            <a:lvl8pPr marL="3318815" indent="0">
              <a:buNone/>
              <a:defRPr sz="2074"/>
            </a:lvl8pPr>
            <a:lvl9pPr marL="3792931" indent="0">
              <a:buNone/>
              <a:defRPr sz="2074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133600"/>
            <a:ext cx="4128849" cy="3952758"/>
          </a:xfrm>
        </p:spPr>
        <p:txBody>
          <a:bodyPr/>
          <a:lstStyle>
            <a:lvl1pPr marL="0" indent="0">
              <a:buNone/>
              <a:defRPr sz="1659"/>
            </a:lvl1pPr>
            <a:lvl2pPr marL="474116" indent="0">
              <a:buNone/>
              <a:defRPr sz="1452"/>
            </a:lvl2pPr>
            <a:lvl3pPr marL="948233" indent="0">
              <a:buNone/>
              <a:defRPr sz="1244"/>
            </a:lvl3pPr>
            <a:lvl4pPr marL="1422349" indent="0">
              <a:buNone/>
              <a:defRPr sz="1037"/>
            </a:lvl4pPr>
            <a:lvl5pPr marL="1896466" indent="0">
              <a:buNone/>
              <a:defRPr sz="1037"/>
            </a:lvl5pPr>
            <a:lvl6pPr marL="2370582" indent="0">
              <a:buNone/>
              <a:defRPr sz="1037"/>
            </a:lvl6pPr>
            <a:lvl7pPr marL="2844698" indent="0">
              <a:buNone/>
              <a:defRPr sz="1037"/>
            </a:lvl7pPr>
            <a:lvl8pPr marL="3318815" indent="0">
              <a:buNone/>
              <a:defRPr sz="1037"/>
            </a:lvl8pPr>
            <a:lvl9pPr marL="3792931" indent="0">
              <a:buNone/>
              <a:defRPr sz="10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CC63-46B4-42C4-8401-BAD22302F286}" type="datetime1">
              <a:rPr lang="en-US" smtClean="0"/>
              <a:t>23-Jul-18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374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E2E15-9F4D-4670-8595-99111DD70EED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347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378648"/>
            <a:ext cx="2760345" cy="602709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378648"/>
            <a:ext cx="8121015" cy="602709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21B3-4E7D-4C2C-A64A-2A95D6713FD1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5D26-D606-43EC-8ED2-BE799535A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452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25400" y="11662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4403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9530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236080"/>
            <a:ext cx="851782" cy="85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57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-25400" y="11662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8284845" y="4403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800569" y="9530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236080"/>
            <a:ext cx="851782" cy="85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2778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848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-25400" y="11662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8284845" y="4403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800569" y="9530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236080"/>
            <a:ext cx="851782" cy="85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3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525893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1362637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1258210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448468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2083204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612969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1226191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513392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569" y="2203415"/>
            <a:ext cx="8760754" cy="1717088"/>
          </a:xfrm>
        </p:spPr>
        <p:txBody>
          <a:bodyPr>
            <a:noAutofit/>
          </a:bodyPr>
          <a:lstStyle>
            <a:lvl1pPr marL="0" indent="0" algn="l">
              <a:buNone/>
              <a:defRPr 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  <a:ea typeface="+mn-ea"/>
                <a:cs typeface="+mn-cs"/>
              </a:defRPr>
            </a:lvl1pPr>
            <a:lvl2pPr marL="566949" indent="0" algn="ctr">
              <a:buNone/>
              <a:defRPr sz="2480"/>
            </a:lvl2pPr>
            <a:lvl3pPr marL="1133898" indent="0" algn="ctr">
              <a:buNone/>
              <a:defRPr sz="2232"/>
            </a:lvl3pPr>
            <a:lvl4pPr marL="1700848" indent="0" algn="ctr">
              <a:buNone/>
              <a:defRPr sz="1984"/>
            </a:lvl4pPr>
            <a:lvl5pPr marL="2267797" indent="0" algn="ctr">
              <a:buNone/>
              <a:defRPr sz="1984"/>
            </a:lvl5pPr>
            <a:lvl6pPr marL="2834746" indent="0" algn="ctr">
              <a:buNone/>
              <a:defRPr sz="1984"/>
            </a:lvl6pPr>
            <a:lvl7pPr marL="3401695" indent="0" algn="ctr">
              <a:buNone/>
              <a:defRPr sz="1984"/>
            </a:lvl7pPr>
            <a:lvl8pPr marL="3968645" indent="0" algn="ctr">
              <a:buNone/>
              <a:defRPr sz="1984"/>
            </a:lvl8pPr>
            <a:lvl9pPr marL="4535593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F5D49-730C-431F-982B-17DCEDBBE80B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2257" y="524627"/>
            <a:ext cx="851782" cy="711542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-25400" y="1394857"/>
            <a:ext cx="12827001" cy="356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8284845" y="668931"/>
            <a:ext cx="2814957" cy="40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Bef>
                <a:spcPts val="1200"/>
              </a:spcBef>
            </a:pPr>
            <a:r>
              <a:rPr lang="ka-GE" sz="1500" b="1" kern="1200" baseline="0" dirty="0" smtClean="0">
                <a:solidFill>
                  <a:srgbClr val="003965"/>
                </a:solidFill>
                <a:latin typeface="BPG Nino Mtavruli" panose="02000506000000020004" pitchFamily="2" charset="0"/>
                <a:ea typeface="+mj-ea"/>
                <a:cs typeface="+mj-cs"/>
              </a:rPr>
              <a:t>სატრანსპორტო პოლიტიკის სამოქმედო გეგმა 2018-2021</a:t>
            </a:r>
            <a:endParaRPr lang="en-US" sz="1500" b="1" kern="1200" baseline="0" dirty="0">
              <a:solidFill>
                <a:srgbClr val="003965"/>
              </a:solidFill>
              <a:latin typeface="BPG Nino Mtavruli" panose="02000506000000020004" pitchFamily="2" charset="0"/>
              <a:ea typeface="+mj-ea"/>
              <a:cs typeface="+mj-cs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800569" y="1181662"/>
            <a:ext cx="66676" cy="424592"/>
          </a:xfrm>
          <a:prstGeom prst="rect">
            <a:avLst/>
          </a:prstGeom>
          <a:solidFill>
            <a:srgbClr val="EF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</p:spTree>
    <p:extLst>
      <p:ext uri="{BB962C8B-B14F-4D97-AF65-F5344CB8AC3E}">
        <p14:creationId xmlns:p14="http://schemas.microsoft.com/office/powerpoint/2010/main" val="1259523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250" y="1473921"/>
            <a:ext cx="11041380" cy="757259"/>
          </a:xfrm>
        </p:spPr>
        <p:txBody>
          <a:bodyPr anchor="ctr" anchorCtr="0">
            <a:spAutoFit/>
          </a:bodyPr>
          <a:lstStyle>
            <a:lvl1pPr>
              <a:lnSpc>
                <a:spcPct val="120000"/>
              </a:lnSpc>
              <a:defRPr sz="3601">
                <a:solidFill>
                  <a:srgbClr val="003965"/>
                </a:solidFill>
                <a:latin typeface="LGV Baxy Regular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3" name="Shape 80"/>
          <p:cNvSpPr/>
          <p:nvPr/>
        </p:nvSpPr>
        <p:spPr>
          <a:xfrm>
            <a:off x="8293566" y="1040999"/>
            <a:ext cx="6231795" cy="5211581"/>
          </a:xfrm>
          <a:prstGeom prst="ellipse">
            <a:avLst/>
          </a:prstGeom>
          <a:noFill/>
          <a:ln w="9525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2088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16" y="1384850"/>
            <a:ext cx="892492" cy="745550"/>
          </a:xfrm>
          <a:prstGeom prst="rect">
            <a:avLst/>
          </a:prstGeom>
        </p:spPr>
      </p:pic>
      <p:grpSp>
        <p:nvGrpSpPr>
          <p:cNvPr id="26" name="Shape 47"/>
          <p:cNvGrpSpPr/>
          <p:nvPr userDrawn="1"/>
        </p:nvGrpSpPr>
        <p:grpSpPr>
          <a:xfrm>
            <a:off x="-680074" y="232931"/>
            <a:ext cx="3624079" cy="3030779"/>
            <a:chOff x="-474900" y="321200"/>
            <a:chExt cx="2324700" cy="2324700"/>
          </a:xfrm>
        </p:grpSpPr>
        <p:sp>
          <p:nvSpPr>
            <p:cNvPr id="27" name="Shape 48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28" name="Shape 49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29" name="Shape 50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30" name="Shape 51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</p:grpSp>
      <p:sp>
        <p:nvSpPr>
          <p:cNvPr id="37" name="Oval 36"/>
          <p:cNvSpPr/>
          <p:nvPr userDrawn="1"/>
        </p:nvSpPr>
        <p:spPr>
          <a:xfrm>
            <a:off x="11926891" y="6481390"/>
            <a:ext cx="457201" cy="38235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26891" y="6485092"/>
            <a:ext cx="457201" cy="378649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4C45D26-D606-43EC-8ED2-BE799535AE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Subtitle 2"/>
          <p:cNvSpPr>
            <a:spLocks noGrp="1"/>
          </p:cNvSpPr>
          <p:nvPr>
            <p:ph type="subTitle" idx="1"/>
          </p:nvPr>
        </p:nvSpPr>
        <p:spPr>
          <a:xfrm>
            <a:off x="960123" y="2625363"/>
            <a:ext cx="9601200" cy="363176"/>
          </a:xfrm>
        </p:spPr>
        <p:txBody>
          <a:bodyPr>
            <a:sp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BPG Mrgvlovani" panose="020B0603030804020204" pitchFamily="34" charset="0"/>
              </a:defRPr>
            </a:lvl1pPr>
            <a:lvl2pPr marL="567039" indent="0" algn="ctr">
              <a:buNone/>
              <a:defRPr sz="2480"/>
            </a:lvl2pPr>
            <a:lvl3pPr marL="1134079" indent="0" algn="ctr">
              <a:buNone/>
              <a:defRPr sz="2232"/>
            </a:lvl3pPr>
            <a:lvl4pPr marL="1701120" indent="0" algn="ctr">
              <a:buNone/>
              <a:defRPr sz="1984"/>
            </a:lvl4pPr>
            <a:lvl5pPr marL="2268160" indent="0" algn="ctr">
              <a:buNone/>
              <a:defRPr sz="1984"/>
            </a:lvl5pPr>
            <a:lvl6pPr marL="2835200" indent="0" algn="ctr">
              <a:buNone/>
              <a:defRPr sz="1984"/>
            </a:lvl6pPr>
            <a:lvl7pPr marL="3402239" indent="0" algn="ctr">
              <a:buNone/>
              <a:defRPr sz="1984"/>
            </a:lvl7pPr>
            <a:lvl8pPr marL="3969280" indent="0" algn="ctr">
              <a:buNone/>
              <a:defRPr sz="1984"/>
            </a:lvl8pPr>
            <a:lvl9pPr marL="4536318" indent="0" algn="ctr">
              <a:buNone/>
              <a:defRPr sz="198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13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0745" y="155899"/>
            <a:ext cx="10144081" cy="757259"/>
          </a:xfrm>
        </p:spPr>
        <p:txBody>
          <a:bodyPr anchor="ctr" anchorCtr="0">
            <a:spAutoFit/>
          </a:bodyPr>
          <a:lstStyle>
            <a:lvl1pPr>
              <a:lnSpc>
                <a:spcPct val="120000"/>
              </a:lnSpc>
              <a:defRPr sz="3601">
                <a:solidFill>
                  <a:srgbClr val="003965"/>
                </a:solidFill>
                <a:latin typeface="LGV Baxy Regular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16" y="183174"/>
            <a:ext cx="892492" cy="745550"/>
          </a:xfrm>
          <a:prstGeom prst="rect">
            <a:avLst/>
          </a:prstGeom>
        </p:spPr>
      </p:pic>
      <p:grpSp>
        <p:nvGrpSpPr>
          <p:cNvPr id="8" name="Shape 47"/>
          <p:cNvGrpSpPr/>
          <p:nvPr userDrawn="1"/>
        </p:nvGrpSpPr>
        <p:grpSpPr>
          <a:xfrm>
            <a:off x="-680074" y="-968747"/>
            <a:ext cx="3624079" cy="3030779"/>
            <a:chOff x="-474900" y="321200"/>
            <a:chExt cx="2324700" cy="2324700"/>
          </a:xfrm>
        </p:grpSpPr>
        <p:sp>
          <p:nvSpPr>
            <p:cNvPr id="9" name="Shape 48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10" name="Shape 49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11" name="Shape 50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  <p:sp>
          <p:nvSpPr>
            <p:cNvPr id="12" name="Shape 51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2088"/>
            </a:p>
          </p:txBody>
        </p:sp>
      </p:grpSp>
      <p:sp>
        <p:nvSpPr>
          <p:cNvPr id="13" name="Oval 12"/>
          <p:cNvSpPr/>
          <p:nvPr userDrawn="1"/>
        </p:nvSpPr>
        <p:spPr>
          <a:xfrm>
            <a:off x="11926891" y="6481390"/>
            <a:ext cx="457201" cy="38235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13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26891" y="6485092"/>
            <a:ext cx="457201" cy="378649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4C45D26-D606-43EC-8ED2-BE799535AE5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 userDrawn="1">
            <p:ph type="subTitle" idx="1"/>
          </p:nvPr>
        </p:nvSpPr>
        <p:spPr>
          <a:xfrm>
            <a:off x="960123" y="1597430"/>
            <a:ext cx="9601200" cy="363176"/>
          </a:xfrm>
        </p:spPr>
        <p:txBody>
          <a:bodyPr>
            <a:sp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BPG Mrgvlovani" panose="020B0603030804020204" pitchFamily="34" charset="0"/>
              </a:defRPr>
            </a:lvl1pPr>
            <a:lvl2pPr marL="567039" indent="0" algn="ctr">
              <a:buNone/>
              <a:defRPr sz="2480"/>
            </a:lvl2pPr>
            <a:lvl3pPr marL="1134079" indent="0" algn="ctr">
              <a:buNone/>
              <a:defRPr sz="2232"/>
            </a:lvl3pPr>
            <a:lvl4pPr marL="1701120" indent="0" algn="ctr">
              <a:buNone/>
              <a:defRPr sz="1984"/>
            </a:lvl4pPr>
            <a:lvl5pPr marL="2268160" indent="0" algn="ctr">
              <a:buNone/>
              <a:defRPr sz="1984"/>
            </a:lvl5pPr>
            <a:lvl6pPr marL="2835200" indent="0" algn="ctr">
              <a:buNone/>
              <a:defRPr sz="1984"/>
            </a:lvl6pPr>
            <a:lvl7pPr marL="3402239" indent="0" algn="ctr">
              <a:buNone/>
              <a:defRPr sz="1984"/>
            </a:lvl7pPr>
            <a:lvl8pPr marL="3969280" indent="0" algn="ctr">
              <a:buNone/>
              <a:defRPr sz="1984"/>
            </a:lvl8pPr>
            <a:lvl9pPr marL="4536318" indent="0" algn="ctr">
              <a:buNone/>
              <a:defRPr sz="1984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2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9482" y="378374"/>
            <a:ext cx="11042648" cy="1375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482" y="1893173"/>
            <a:ext cx="11042648" cy="4512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484" y="6591583"/>
            <a:ext cx="2881315" cy="37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E2BB8-B04A-4C03-B499-2FA8C8B5F8E4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218" y="6591583"/>
            <a:ext cx="4321176" cy="37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14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5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44" indent="-228644" algn="l" defTabSz="91458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935" indent="-228644" algn="l" defTabSz="9145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225" indent="-228644" algn="l" defTabSz="9145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516" indent="-228644" algn="l" defTabSz="9145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806" indent="-228644" algn="l" defTabSz="9145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096" indent="-228644" algn="l" defTabSz="9145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387" indent="-228644" algn="l" defTabSz="9145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77" indent="-228644" algn="l" defTabSz="9145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967" indent="-228644" algn="l" defTabSz="9145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0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0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1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1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2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2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1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22" algn="l" defTabSz="9145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378649"/>
            <a:ext cx="11041380" cy="137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1893241"/>
            <a:ext cx="11041380" cy="4512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6591771"/>
            <a:ext cx="2880360" cy="37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E2BB8-B04A-4C03-B499-2FA8C8B5F8E4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6591771"/>
            <a:ext cx="4320540" cy="37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6591771"/>
            <a:ext cx="2880360" cy="37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6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hf hdr="0" ftr="0" dt="0"/>
  <p:txStyles>
    <p:titleStyle>
      <a:lvl1pPr algn="l" defTabSz="948233" rtl="0" eaLnBrk="1" latinLnBrk="0" hangingPunct="1">
        <a:lnSpc>
          <a:spcPct val="90000"/>
        </a:lnSpc>
        <a:spcBef>
          <a:spcPct val="0"/>
        </a:spcBef>
        <a:buNone/>
        <a:defRPr sz="4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7058" indent="-237058" algn="l" defTabSz="948233" rtl="0" eaLnBrk="1" latinLnBrk="0" hangingPunct="1">
        <a:lnSpc>
          <a:spcPct val="90000"/>
        </a:lnSpc>
        <a:spcBef>
          <a:spcPts val="1037"/>
        </a:spcBef>
        <a:buFont typeface="Arial" panose="020B0604020202020204" pitchFamily="34" charset="0"/>
        <a:buChar char="•"/>
        <a:defRPr sz="2904" kern="1200">
          <a:solidFill>
            <a:schemeClr val="tx1"/>
          </a:solidFill>
          <a:latin typeface="+mn-lt"/>
          <a:ea typeface="+mn-ea"/>
          <a:cs typeface="+mn-cs"/>
        </a:defRPr>
      </a:lvl1pPr>
      <a:lvl2pPr marL="711175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2489" kern="1200">
          <a:solidFill>
            <a:schemeClr val="tx1"/>
          </a:solidFill>
          <a:latin typeface="+mn-lt"/>
          <a:ea typeface="+mn-ea"/>
          <a:cs typeface="+mn-cs"/>
        </a:defRPr>
      </a:lvl2pPr>
      <a:lvl3pPr marL="1185291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2074" kern="1200">
          <a:solidFill>
            <a:schemeClr val="tx1"/>
          </a:solidFill>
          <a:latin typeface="+mn-lt"/>
          <a:ea typeface="+mn-ea"/>
          <a:cs typeface="+mn-cs"/>
        </a:defRPr>
      </a:lvl3pPr>
      <a:lvl4pPr marL="1659407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133524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3081757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555873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4029989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74116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48233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422349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96466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370582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844698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318815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792931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378649"/>
            <a:ext cx="11041380" cy="137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1893241"/>
            <a:ext cx="11041380" cy="4512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6591771"/>
            <a:ext cx="2880360" cy="37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E2BB8-B04A-4C03-B499-2FA8C8B5F8E4}" type="datetime1">
              <a:rPr lang="en-US" smtClean="0"/>
              <a:t>23-Jul-18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6591771"/>
            <a:ext cx="4320540" cy="37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6591771"/>
            <a:ext cx="2880360" cy="37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05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662" r:id="rId24"/>
    <p:sldLayoutId id="2147483663" r:id="rId25"/>
  </p:sldLayoutIdLst>
  <p:hf hdr="0" ftr="0" dt="0"/>
  <p:txStyles>
    <p:titleStyle>
      <a:lvl1pPr algn="l" defTabSz="948233" rtl="0" eaLnBrk="1" latinLnBrk="0" hangingPunct="1">
        <a:lnSpc>
          <a:spcPct val="90000"/>
        </a:lnSpc>
        <a:spcBef>
          <a:spcPct val="0"/>
        </a:spcBef>
        <a:buNone/>
        <a:defRPr sz="4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7058" indent="-237058" algn="l" defTabSz="948233" rtl="0" eaLnBrk="1" latinLnBrk="0" hangingPunct="1">
        <a:lnSpc>
          <a:spcPct val="90000"/>
        </a:lnSpc>
        <a:spcBef>
          <a:spcPts val="1037"/>
        </a:spcBef>
        <a:buFont typeface="Arial" panose="020B0604020202020204" pitchFamily="34" charset="0"/>
        <a:buChar char="•"/>
        <a:defRPr sz="2904" kern="1200">
          <a:solidFill>
            <a:schemeClr val="tx1"/>
          </a:solidFill>
          <a:latin typeface="+mn-lt"/>
          <a:ea typeface="+mn-ea"/>
          <a:cs typeface="+mn-cs"/>
        </a:defRPr>
      </a:lvl1pPr>
      <a:lvl2pPr marL="711175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2489" kern="1200">
          <a:solidFill>
            <a:schemeClr val="tx1"/>
          </a:solidFill>
          <a:latin typeface="+mn-lt"/>
          <a:ea typeface="+mn-ea"/>
          <a:cs typeface="+mn-cs"/>
        </a:defRPr>
      </a:lvl2pPr>
      <a:lvl3pPr marL="1185291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2074" kern="1200">
          <a:solidFill>
            <a:schemeClr val="tx1"/>
          </a:solidFill>
          <a:latin typeface="+mn-lt"/>
          <a:ea typeface="+mn-ea"/>
          <a:cs typeface="+mn-cs"/>
        </a:defRPr>
      </a:lvl3pPr>
      <a:lvl4pPr marL="1659407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133524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3081757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555873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4029989" indent="-237058" algn="l" defTabSz="948233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74116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48233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422349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96466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370582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844698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318815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792931" algn="l" defTabSz="9482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141"/>
          <p:cNvSpPr txBox="1">
            <a:spLocks/>
          </p:cNvSpPr>
          <p:nvPr/>
        </p:nvSpPr>
        <p:spPr>
          <a:xfrm>
            <a:off x="7520173" y="625712"/>
            <a:ext cx="5105400" cy="2810056"/>
          </a:xfrm>
          <a:prstGeom prst="rect">
            <a:avLst/>
          </a:prstGeom>
          <a:effectLst/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4001" b="1" dirty="0">
                <a:solidFill>
                  <a:srgbClr val="003965"/>
                </a:solidFill>
                <a:latin typeface="BPG Banner Caps" panose="02060504020202060204" pitchFamily="18" charset="0"/>
              </a:rPr>
              <a:t>თბილისის </a:t>
            </a:r>
            <a:r>
              <a:rPr lang="ka-GE" sz="4001" b="1" dirty="0">
                <a:solidFill>
                  <a:srgbClr val="00679C"/>
                </a:solidFill>
                <a:latin typeface="BPG Banner Caps" panose="02060504020202060204" pitchFamily="18" charset="0"/>
              </a:rPr>
              <a:t>სატრანსპორტო</a:t>
            </a:r>
            <a:r>
              <a:rPr lang="ka-GE" sz="4001" b="1" dirty="0">
                <a:solidFill>
                  <a:srgbClr val="0091CE"/>
                </a:solidFill>
                <a:latin typeface="BPG Banner Caps" panose="02060504020202060204" pitchFamily="18" charset="0"/>
              </a:rPr>
              <a:t> პოლიტიკა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85" y="364455"/>
            <a:ext cx="10528122" cy="776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646760" y="1622233"/>
            <a:ext cx="9713894" cy="113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20000"/>
              </a:lnSpc>
              <a:spcBef>
                <a:spcPts val="1800"/>
              </a:spcBef>
              <a:buClr>
                <a:srgbClr val="003965"/>
              </a:buClr>
              <a:buSzPct val="18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სატრანსპორტო ქსელის საცობებისგან განტვირთვა</a:t>
            </a:r>
          </a:p>
          <a:p>
            <a:pPr marL="823123" indent="-823123">
              <a:lnSpc>
                <a:spcPct val="120000"/>
              </a:lnSpc>
              <a:spcBef>
                <a:spcPts val="1800"/>
              </a:spcBef>
              <a:buClr>
                <a:srgbClr val="003965"/>
              </a:buClr>
              <a:buSzPct val="18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ჰაერის დაბინძურების შემცირება</a:t>
            </a:r>
          </a:p>
        </p:txBody>
      </p:sp>
      <p:sp>
        <p:nvSpPr>
          <p:cNvPr id="33" name="Shape 153"/>
          <p:cNvSpPr txBox="1">
            <a:spLocks/>
          </p:cNvSpPr>
          <p:nvPr/>
        </p:nvSpPr>
        <p:spPr>
          <a:xfrm>
            <a:off x="2256286" y="-1562096"/>
            <a:ext cx="6968740" cy="121876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4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ka-GE" sz="2800" b="1" dirty="0">
              <a:solidFill>
                <a:srgbClr val="003965"/>
              </a:solidFill>
              <a:latin typeface="BPG Banner Caps" panose="020605040202020602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41105" y="1072107"/>
            <a:ext cx="10024553" cy="43520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სატრანსპორტო პოლიტიკის ძირითადი მიზნები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3"/>
          <a:srcRect l="32965" t="25182" r="26413" b="45672"/>
          <a:stretch/>
        </p:blipFill>
        <p:spPr>
          <a:xfrm>
            <a:off x="-6098" y="2096743"/>
            <a:ext cx="12801600" cy="51168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473" y="5785363"/>
            <a:ext cx="1085318" cy="685238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323" y="5247585"/>
            <a:ext cx="1103031" cy="686027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1898" y="4634833"/>
            <a:ext cx="1162752" cy="74111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4650" y="4084897"/>
            <a:ext cx="1063976" cy="661737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7853" y="3686162"/>
            <a:ext cx="1034065" cy="652878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8333" y="3127375"/>
            <a:ext cx="1001616" cy="632391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9614" y="4079381"/>
            <a:ext cx="986581" cy="66725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483" y="4508385"/>
            <a:ext cx="1087613" cy="73920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0731" y="5205612"/>
            <a:ext cx="1076400" cy="728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8295" y="5742601"/>
            <a:ext cx="1076400" cy="72800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446" y="4213144"/>
            <a:ext cx="526988" cy="963200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9754" y="4694744"/>
            <a:ext cx="526988" cy="963200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5956" y="5105103"/>
            <a:ext cx="526988" cy="96320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7866" y="5720507"/>
            <a:ext cx="526988" cy="96320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9121" y="2647139"/>
            <a:ext cx="526988" cy="96320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3005" y="3035855"/>
            <a:ext cx="526988" cy="96320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7530" y="3459597"/>
            <a:ext cx="526988" cy="96320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28889" y="3783434"/>
            <a:ext cx="526988" cy="96320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0644" y="5569612"/>
            <a:ext cx="526988" cy="96320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13793" y="5076210"/>
            <a:ext cx="526988" cy="96320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09398" y="4655171"/>
            <a:ext cx="526988" cy="96320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21426" y="4265034"/>
            <a:ext cx="526988" cy="96320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33666" y="3857440"/>
            <a:ext cx="526988" cy="96320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54044" y="3600144"/>
            <a:ext cx="449681" cy="821902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5488" y="4809918"/>
            <a:ext cx="526988" cy="96320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8637" y="4316516"/>
            <a:ext cx="526988" cy="96320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4242" y="3895477"/>
            <a:ext cx="526988" cy="96320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46270" y="3505340"/>
            <a:ext cx="526988" cy="96320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58510" y="3097746"/>
            <a:ext cx="526988" cy="96320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78888" y="2840450"/>
            <a:ext cx="449681" cy="821902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7625" y="4809918"/>
            <a:ext cx="715903" cy="1308489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1099" y="4508385"/>
            <a:ext cx="642967" cy="117518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35813" y="2463730"/>
            <a:ext cx="449681" cy="821902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965657" y="2052779"/>
            <a:ext cx="449681" cy="821902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308044" y="3285632"/>
            <a:ext cx="449681" cy="82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0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3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2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8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3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6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900"/>
                            </p:stCondLst>
                            <p:childTnLst>
                              <p:par>
                                <p:cTn id="1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2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500"/>
                            </p:stCondLst>
                            <p:childTnLst>
                              <p:par>
                                <p:cTn id="1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800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100"/>
                            </p:stCondLst>
                            <p:childTnLst>
                              <p:par>
                                <p:cTn id="1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640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700"/>
                            </p:stCondLst>
                            <p:childTnLst>
                              <p:par>
                                <p:cTn id="1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000"/>
                            </p:stCondLst>
                            <p:childTnLst>
                              <p:par>
                                <p:cTn id="1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63701" y="1675322"/>
            <a:ext cx="91313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საზოგადოებრივი ტრანსპორტის განვითარება და მისი მოხმარების ზრდა </a:t>
            </a:r>
          </a:p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კერძო სატრანსპორტო საშუალებების მოხმარების მკვეთრი შემცირება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12689" y="5089239"/>
            <a:ext cx="1590956" cy="1590956"/>
            <a:chOff x="5061304" y="5901632"/>
            <a:chExt cx="1590956" cy="1590956"/>
          </a:xfrm>
        </p:grpSpPr>
        <p:sp>
          <p:nvSpPr>
            <p:cNvPr id="20" name="Oval 19"/>
            <p:cNvSpPr/>
            <p:nvPr/>
          </p:nvSpPr>
          <p:spPr>
            <a:xfrm>
              <a:off x="5061304" y="5901632"/>
              <a:ext cx="1590956" cy="1590956"/>
            </a:xfrm>
            <a:prstGeom prst="ellipse">
              <a:avLst/>
            </a:prstGeom>
            <a:solidFill>
              <a:srgbClr val="00679C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06"/>
              <a:endParaRPr lang="en-US" sz="1799">
                <a:solidFill>
                  <a:prstClr val="white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0540" y="6168808"/>
              <a:ext cx="1062636" cy="1056604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7361377" y="5274775"/>
            <a:ext cx="1405420" cy="1405420"/>
            <a:chOff x="7364251" y="6086746"/>
            <a:chExt cx="1405420" cy="1405420"/>
          </a:xfrm>
        </p:grpSpPr>
        <p:sp>
          <p:nvSpPr>
            <p:cNvPr id="22" name="Oval 21"/>
            <p:cNvSpPr/>
            <p:nvPr/>
          </p:nvSpPr>
          <p:spPr>
            <a:xfrm>
              <a:off x="7364251" y="6086746"/>
              <a:ext cx="1405420" cy="1405420"/>
            </a:xfrm>
            <a:prstGeom prst="ellipse">
              <a:avLst/>
            </a:prstGeom>
            <a:solidFill>
              <a:srgbClr val="00679C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06"/>
              <a:endParaRPr lang="en-US" sz="1799">
                <a:solidFill>
                  <a:prstClr val="white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479" y="6286536"/>
              <a:ext cx="1006963" cy="100584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9524530" y="5572683"/>
            <a:ext cx="1107512" cy="1107512"/>
            <a:chOff x="9524530" y="6286536"/>
            <a:chExt cx="1107512" cy="1107512"/>
          </a:xfrm>
        </p:grpSpPr>
        <p:sp>
          <p:nvSpPr>
            <p:cNvPr id="23" name="Oval 22"/>
            <p:cNvSpPr/>
            <p:nvPr/>
          </p:nvSpPr>
          <p:spPr>
            <a:xfrm>
              <a:off x="9524530" y="6286536"/>
              <a:ext cx="1107512" cy="1107512"/>
            </a:xfrm>
            <a:prstGeom prst="ellipse">
              <a:avLst/>
            </a:prstGeom>
            <a:solidFill>
              <a:srgbClr val="00679C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06"/>
              <a:endParaRPr lang="en-US" sz="1799">
                <a:solidFill>
                  <a:prstClr val="white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69168" y="6402452"/>
              <a:ext cx="818236" cy="822960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2353210" y="4790727"/>
            <a:ext cx="1889473" cy="1889473"/>
            <a:chOff x="2365484" y="5426487"/>
            <a:chExt cx="1889473" cy="1889473"/>
          </a:xfrm>
        </p:grpSpPr>
        <p:sp>
          <p:nvSpPr>
            <p:cNvPr id="11" name="Oval 10"/>
            <p:cNvSpPr/>
            <p:nvPr/>
          </p:nvSpPr>
          <p:spPr>
            <a:xfrm>
              <a:off x="2365484" y="5426487"/>
              <a:ext cx="1889473" cy="1889473"/>
            </a:xfrm>
            <a:prstGeom prst="ellipse">
              <a:avLst/>
            </a:prstGeom>
            <a:solidFill>
              <a:srgbClr val="00679C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06"/>
              <a:endParaRPr lang="en-US" sz="1799">
                <a:solidFill>
                  <a:prstClr val="white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49663" y="5585460"/>
              <a:ext cx="1545255" cy="1548987"/>
            </a:xfrm>
            <a:prstGeom prst="rect">
              <a:avLst/>
            </a:prstGeom>
          </p:spPr>
        </p:pic>
      </p:grpSp>
      <p:sp>
        <p:nvSpPr>
          <p:cNvPr id="25" name="Rectangle 24"/>
          <p:cNvSpPr/>
          <p:nvPr/>
        </p:nvSpPr>
        <p:spPr>
          <a:xfrm>
            <a:off x="1941105" y="1074706"/>
            <a:ext cx="10024553" cy="43891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სატრანსპორტო პოლიტიკის ძირითადი მიმართულებები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3715663" y="4381655"/>
            <a:ext cx="9085943" cy="31101"/>
          </a:xfrm>
          <a:prstGeom prst="line">
            <a:avLst/>
          </a:prstGeom>
          <a:ln>
            <a:solidFill>
              <a:srgbClr val="0039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2353210" y="4216299"/>
            <a:ext cx="392915" cy="392915"/>
          </a:xfrm>
          <a:prstGeom prst="ellipse">
            <a:avLst/>
          </a:prstGeom>
          <a:noFill/>
          <a:ln>
            <a:solidFill>
              <a:srgbClr val="003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EFC800"/>
                </a:solidFill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6120" y="4218098"/>
            <a:ext cx="1348798" cy="4063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16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ქვეითი</a:t>
            </a: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6977749" y="4711659"/>
            <a:ext cx="5823857" cy="19936"/>
          </a:xfrm>
          <a:prstGeom prst="line">
            <a:avLst/>
          </a:prstGeom>
          <a:ln>
            <a:solidFill>
              <a:srgbClr val="0039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012694" y="4543203"/>
            <a:ext cx="392915" cy="392915"/>
          </a:xfrm>
          <a:prstGeom prst="ellipse">
            <a:avLst/>
          </a:prstGeom>
          <a:noFill/>
          <a:ln>
            <a:solidFill>
              <a:srgbClr val="003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b="1" dirty="0">
                <a:solidFill>
                  <a:srgbClr val="EFC800"/>
                </a:solidFill>
              </a:rPr>
              <a:t>2</a:t>
            </a:r>
            <a:endParaRPr lang="en-US" b="1" dirty="0">
              <a:solidFill>
                <a:srgbClr val="EFC8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05609" y="4545001"/>
            <a:ext cx="1955773" cy="4063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16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ტრანსპორტი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9318176" y="5030502"/>
            <a:ext cx="3483429" cy="11924"/>
          </a:xfrm>
          <a:prstGeom prst="line">
            <a:avLst/>
          </a:prstGeom>
          <a:ln>
            <a:solidFill>
              <a:srgbClr val="0039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7361383" y="4854333"/>
            <a:ext cx="392915" cy="392915"/>
          </a:xfrm>
          <a:prstGeom prst="ellipse">
            <a:avLst/>
          </a:prstGeom>
          <a:noFill/>
          <a:ln>
            <a:solidFill>
              <a:srgbClr val="003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b="1" dirty="0">
                <a:solidFill>
                  <a:srgbClr val="EFC800"/>
                </a:solidFill>
              </a:rPr>
              <a:t>3</a:t>
            </a:r>
            <a:endParaRPr lang="en-US" b="1" dirty="0">
              <a:solidFill>
                <a:srgbClr val="EFC8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754293" y="4856131"/>
            <a:ext cx="1968052" cy="4063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16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ველოსიპედი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10886984" y="5341333"/>
            <a:ext cx="1914619" cy="6554"/>
          </a:xfrm>
          <a:prstGeom prst="line">
            <a:avLst/>
          </a:prstGeom>
          <a:ln>
            <a:solidFill>
              <a:srgbClr val="0039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9524534" y="5151434"/>
            <a:ext cx="392915" cy="392915"/>
          </a:xfrm>
          <a:prstGeom prst="ellipse">
            <a:avLst/>
          </a:prstGeom>
          <a:noFill/>
          <a:ln>
            <a:solidFill>
              <a:srgbClr val="0039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b="1" dirty="0">
                <a:solidFill>
                  <a:srgbClr val="EFC800"/>
                </a:solidFill>
              </a:rPr>
              <a:t>4</a:t>
            </a:r>
            <a:endParaRPr lang="en-US" b="1" dirty="0">
              <a:solidFill>
                <a:srgbClr val="EFC8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917444" y="5153232"/>
            <a:ext cx="1348798" cy="40636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16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მანქანა</a:t>
            </a:r>
          </a:p>
        </p:txBody>
      </p:sp>
    </p:spTree>
    <p:extLst>
      <p:ext uri="{BB962C8B-B14F-4D97-AF65-F5344CB8AC3E}">
        <p14:creationId xmlns:p14="http://schemas.microsoft.com/office/powerpoint/2010/main" val="240304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 animBg="1"/>
      <p:bldP spid="30" grpId="0"/>
      <p:bldP spid="33" grpId="0" animBg="1"/>
      <p:bldP spid="34" grpId="0"/>
      <p:bldP spid="36" grpId="0" animBg="1"/>
      <p:bldP spid="37" grpId="0"/>
      <p:bldP spid="39" grpId="0" animBg="1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1941104" y="1074063"/>
            <a:ext cx="7821372" cy="44819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მოდალური განაწილება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:</a:t>
            </a:r>
            <a:r>
              <a:rPr lang="en-US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2016 </a:t>
            </a: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და 2021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0351">
            <a:off x="1960819" y="3724854"/>
            <a:ext cx="2063100" cy="2059512"/>
          </a:xfrm>
          <a:prstGeom prst="rect">
            <a:avLst/>
          </a:prstGeom>
        </p:spPr>
      </p:pic>
      <p:sp>
        <p:nvSpPr>
          <p:cNvPr id="87" name="Rectangle 86"/>
          <p:cNvSpPr/>
          <p:nvPr/>
        </p:nvSpPr>
        <p:spPr>
          <a:xfrm>
            <a:off x="2211988" y="2370103"/>
            <a:ext cx="160653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1300" dirty="0">
                <a:solidFill>
                  <a:srgbClr val="2193D1"/>
                </a:solidFill>
                <a:latin typeface="BPG Banner Caps" panose="02060504020202060204" pitchFamily="18" charset="0"/>
              </a:rPr>
              <a:t>მგზავრობა სულ</a:t>
            </a:r>
            <a:endParaRPr lang="en-US" sz="1300" dirty="0">
              <a:solidFill>
                <a:srgbClr val="2193D1"/>
              </a:solidFill>
              <a:latin typeface="BPG Banner Caps" panose="02060504020202060204" pitchFamily="18" charset="0"/>
            </a:endParaRPr>
          </a:p>
          <a:p>
            <a:r>
              <a:rPr lang="ka-GE" sz="2200" dirty="0">
                <a:solidFill>
                  <a:srgbClr val="2193D1"/>
                </a:solidFill>
                <a:latin typeface="BPG Banner Caps" panose="02060504020202060204" pitchFamily="18" charset="0"/>
              </a:rPr>
              <a:t>2</a:t>
            </a:r>
            <a:r>
              <a:rPr lang="en-US" sz="1000" dirty="0">
                <a:solidFill>
                  <a:srgbClr val="2193D1"/>
                </a:solidFill>
                <a:latin typeface="BPG Banner Caps" panose="02060504020202060204" pitchFamily="18" charset="0"/>
              </a:rPr>
              <a:t> </a:t>
            </a:r>
            <a:r>
              <a:rPr lang="ka-GE" sz="2200" dirty="0">
                <a:solidFill>
                  <a:srgbClr val="2193D1"/>
                </a:solidFill>
                <a:latin typeface="BPG Banner Caps" panose="02060504020202060204" pitchFamily="18" charset="0"/>
              </a:rPr>
              <a:t>743</a:t>
            </a:r>
            <a:r>
              <a:rPr lang="en-US" sz="1000" dirty="0">
                <a:solidFill>
                  <a:srgbClr val="2193D1"/>
                </a:solidFill>
                <a:latin typeface="BPG Banner Caps" panose="02060504020202060204" pitchFamily="18" charset="0"/>
              </a:rPr>
              <a:t> </a:t>
            </a:r>
            <a:r>
              <a:rPr lang="ka-GE" sz="2200" dirty="0">
                <a:solidFill>
                  <a:srgbClr val="2193D1"/>
                </a:solidFill>
                <a:latin typeface="BPG Banner Caps" panose="02060504020202060204" pitchFamily="18" charset="0"/>
              </a:rPr>
              <a:t>589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262019" y="4858904"/>
            <a:ext cx="1371050" cy="400110"/>
          </a:xfrm>
          <a:prstGeom prst="rect">
            <a:avLst/>
          </a:prstGeom>
          <a:solidFill>
            <a:srgbClr val="003965"/>
          </a:solidFill>
        </p:spPr>
        <p:txBody>
          <a:bodyPr wrap="square">
            <a:spAutoFit/>
          </a:bodyPr>
          <a:lstStyle/>
          <a:p>
            <a:r>
              <a:rPr lang="ka-GE" sz="1000" dirty="0">
                <a:solidFill>
                  <a:schemeClr val="bg1"/>
                </a:solidFill>
                <a:latin typeface="BPG Banner Caps" panose="02060504020202060204" pitchFamily="18" charset="0"/>
              </a:rPr>
              <a:t>საზოგადოებრივი </a:t>
            </a:r>
          </a:p>
          <a:p>
            <a:r>
              <a:rPr lang="ka-GE" sz="1000" dirty="0">
                <a:solidFill>
                  <a:schemeClr val="bg1"/>
                </a:solidFill>
                <a:latin typeface="BPG Banner Caps" panose="02060504020202060204" pitchFamily="18" charset="0"/>
              </a:rPr>
              <a:t>ტრანსპორტი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294049" y="1917620"/>
            <a:ext cx="1384138" cy="450995"/>
          </a:xfrm>
          <a:prstGeom prst="rect">
            <a:avLst/>
          </a:prstGeom>
          <a:solidFill>
            <a:srgbClr val="219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400" b="1" spc="-100" dirty="0">
                <a:solidFill>
                  <a:schemeClr val="bg1"/>
                </a:solidFill>
                <a:latin typeface="BPG Banner Caps" panose="02060504020202060204" pitchFamily="18" charset="0"/>
                <a:ea typeface="+mj-ea"/>
                <a:cs typeface="+mj-cs"/>
              </a:rPr>
              <a:t>201</a:t>
            </a:r>
            <a:r>
              <a:rPr lang="en-US" sz="2400" b="1" spc="-100" dirty="0">
                <a:solidFill>
                  <a:schemeClr val="bg1"/>
                </a:solidFill>
                <a:latin typeface="BPG Banner Caps" panose="02060504020202060204" pitchFamily="18" charset="0"/>
                <a:ea typeface="+mj-ea"/>
                <a:cs typeface="+mj-cs"/>
              </a:rPr>
              <a:t>6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248931" y="5288409"/>
            <a:ext cx="923330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b"/>
            <a:r>
              <a:rPr lang="en-US" sz="1400" dirty="0">
                <a:solidFill>
                  <a:srgbClr val="003965"/>
                </a:solidFill>
                <a:latin typeface="BPG Banner Caps" panose="02060504020202060204" pitchFamily="18" charset="0"/>
              </a:rPr>
              <a:t>1</a:t>
            </a:r>
            <a:r>
              <a:rPr lang="en-US" sz="800" dirty="0">
                <a:solidFill>
                  <a:srgbClr val="003965"/>
                </a:solidFill>
                <a:latin typeface="BPG Banner Caps" panose="02060504020202060204" pitchFamily="18" charset="0"/>
              </a:rPr>
              <a:t> </a:t>
            </a:r>
            <a:r>
              <a:rPr lang="en-US" sz="1400" dirty="0">
                <a:solidFill>
                  <a:srgbClr val="003965"/>
                </a:solidFill>
                <a:latin typeface="BPG Banner Caps" panose="02060504020202060204" pitchFamily="18" charset="0"/>
              </a:rPr>
              <a:t>070</a:t>
            </a:r>
            <a:r>
              <a:rPr lang="en-US" sz="800" dirty="0">
                <a:solidFill>
                  <a:srgbClr val="003965"/>
                </a:solidFill>
                <a:latin typeface="BPG Banner Caps" panose="02060504020202060204" pitchFamily="18" charset="0"/>
              </a:rPr>
              <a:t> </a:t>
            </a:r>
            <a:r>
              <a:rPr lang="en-US" sz="1400" dirty="0">
                <a:solidFill>
                  <a:srgbClr val="003965"/>
                </a:solidFill>
                <a:latin typeface="BPG Banner Caps" panose="02060504020202060204" pitchFamily="18" charset="0"/>
              </a:rPr>
              <a:t>000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093983" y="5305102"/>
            <a:ext cx="7857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800" dirty="0">
                <a:solidFill>
                  <a:srgbClr val="003965"/>
                </a:solidFill>
                <a:latin typeface="BPG Banner Caps" panose="02060504020202060204" pitchFamily="18" charset="0"/>
              </a:rPr>
              <a:t>მგზავრობა</a:t>
            </a:r>
            <a:endParaRPr lang="en-US" sz="800" dirty="0">
              <a:solidFill>
                <a:srgbClr val="003965"/>
              </a:solidFill>
              <a:latin typeface="BPG Banner Caps" panose="02060504020202060204" pitchFamily="18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>
            <a:off x="1802582" y="5415908"/>
            <a:ext cx="291573" cy="0"/>
          </a:xfrm>
          <a:prstGeom prst="line">
            <a:avLst/>
          </a:prstGeom>
          <a:ln w="15875">
            <a:solidFill>
              <a:srgbClr val="F1592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1802582" y="4099581"/>
            <a:ext cx="291573" cy="0"/>
          </a:xfrm>
          <a:prstGeom prst="line">
            <a:avLst/>
          </a:prstGeom>
          <a:ln w="15875">
            <a:solidFill>
              <a:srgbClr val="EFC8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3859982" y="5415908"/>
            <a:ext cx="291573" cy="0"/>
          </a:xfrm>
          <a:prstGeom prst="line">
            <a:avLst/>
          </a:prstGeom>
          <a:ln w="15875">
            <a:solidFill>
              <a:srgbClr val="0039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3243424" y="4727153"/>
            <a:ext cx="776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"/>
            <a:r>
              <a:rPr lang="en-US" sz="2400" b="1" dirty="0">
                <a:solidFill>
                  <a:schemeClr val="bg1"/>
                </a:solidFill>
                <a:latin typeface="BPG Mrgvlovani" panose="020B0603030804020204" pitchFamily="34" charset="0"/>
              </a:rPr>
              <a:t>39</a:t>
            </a:r>
            <a:r>
              <a:rPr lang="en-US" sz="1000" b="1" dirty="0">
                <a:solidFill>
                  <a:schemeClr val="bg1"/>
                </a:solidFill>
                <a:latin typeface="BPG Mrgvlovani" panose="020B0603030804020204" pitchFamily="34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BPG Mrgvlovani" panose="020B0603030804020204" pitchFamily="34" charset="0"/>
              </a:rPr>
              <a:t>%</a:t>
            </a:r>
            <a:endParaRPr lang="en-US" sz="2400" b="1" dirty="0">
              <a:solidFill>
                <a:schemeClr val="bg1"/>
              </a:solidFill>
              <a:latin typeface="BPG Mrgvlovani" panose="020B0603030804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208799" y="5036650"/>
            <a:ext cx="792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"/>
            <a:r>
              <a:rPr lang="en-US" sz="2400" b="1" dirty="0">
                <a:solidFill>
                  <a:schemeClr val="bg1"/>
                </a:solidFill>
                <a:latin typeface="BPG Mrgvlovani" panose="020B0603030804020204" pitchFamily="34" charset="0"/>
              </a:rPr>
              <a:t>30</a:t>
            </a:r>
            <a:r>
              <a:rPr lang="en-US" sz="1400" b="1" dirty="0">
                <a:solidFill>
                  <a:schemeClr val="bg1"/>
                </a:solidFill>
                <a:latin typeface="BPG Mrgvlovani" panose="020B0603030804020204" pitchFamily="34" charset="0"/>
              </a:rPr>
              <a:t> %</a:t>
            </a:r>
            <a:endParaRPr lang="en-US" sz="2400" b="1" dirty="0">
              <a:solidFill>
                <a:schemeClr val="bg1"/>
              </a:solidFill>
              <a:latin typeface="BPG Mrgvlovani" panose="020B0603030804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162535" y="3997320"/>
            <a:ext cx="792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"/>
            <a:r>
              <a:rPr lang="en-US" sz="2400" b="1" dirty="0">
                <a:solidFill>
                  <a:schemeClr val="bg1"/>
                </a:solidFill>
                <a:latin typeface="BPG Mrgvlovani" panose="020B0603030804020204" pitchFamily="34" charset="0"/>
              </a:rPr>
              <a:t>27</a:t>
            </a:r>
            <a:r>
              <a:rPr lang="en-US" sz="1400" b="1" dirty="0">
                <a:solidFill>
                  <a:schemeClr val="bg1"/>
                </a:solidFill>
                <a:latin typeface="BPG Mrgvlovani" panose="020B0603030804020204" pitchFamily="34" charset="0"/>
              </a:rPr>
              <a:t> %</a:t>
            </a:r>
            <a:endParaRPr lang="en-US" sz="2400" b="1" dirty="0">
              <a:solidFill>
                <a:schemeClr val="bg1"/>
              </a:solidFill>
              <a:latin typeface="BPG Mrgvlovani" panose="020B0603030804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356768" y="4858905"/>
            <a:ext cx="1371050" cy="400110"/>
          </a:xfrm>
          <a:prstGeom prst="rect">
            <a:avLst/>
          </a:prstGeom>
          <a:solidFill>
            <a:srgbClr val="F1592A"/>
          </a:solidFill>
        </p:spPr>
        <p:txBody>
          <a:bodyPr wrap="square">
            <a:spAutoFit/>
          </a:bodyPr>
          <a:lstStyle/>
          <a:p>
            <a:r>
              <a:rPr lang="ka-GE" sz="1000" dirty="0">
                <a:solidFill>
                  <a:schemeClr val="bg1"/>
                </a:solidFill>
                <a:latin typeface="BPG Banner Caps" panose="02060504020202060204" pitchFamily="18" charset="0"/>
              </a:rPr>
              <a:t>მსუბუქი </a:t>
            </a:r>
          </a:p>
          <a:p>
            <a:r>
              <a:rPr lang="ka-GE" sz="1000" dirty="0">
                <a:solidFill>
                  <a:schemeClr val="bg1"/>
                </a:solidFill>
                <a:latin typeface="BPG Banner Caps" panose="02060504020202060204" pitchFamily="18" charset="0"/>
              </a:rPr>
              <a:t>ავტომანქანა</a:t>
            </a:r>
          </a:p>
        </p:txBody>
      </p:sp>
      <p:sp>
        <p:nvSpPr>
          <p:cNvPr id="99" name="Rectangle 98"/>
          <p:cNvSpPr/>
          <p:nvPr/>
        </p:nvSpPr>
        <p:spPr>
          <a:xfrm>
            <a:off x="343686" y="5288409"/>
            <a:ext cx="774251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b"/>
            <a:r>
              <a:rPr lang="en-US" sz="1400" dirty="0">
                <a:solidFill>
                  <a:srgbClr val="F1592A"/>
                </a:solidFill>
                <a:latin typeface="BPG Banner Caps" panose="02060504020202060204" pitchFamily="18" charset="0"/>
              </a:rPr>
              <a:t>823</a:t>
            </a:r>
            <a:r>
              <a:rPr lang="en-US" sz="1000" dirty="0">
                <a:solidFill>
                  <a:srgbClr val="F1592A"/>
                </a:solidFill>
                <a:latin typeface="BPG Banner Caps" panose="02060504020202060204" pitchFamily="18" charset="0"/>
              </a:rPr>
              <a:t> </a:t>
            </a:r>
            <a:r>
              <a:rPr lang="en-US" sz="1400" dirty="0">
                <a:solidFill>
                  <a:srgbClr val="F1592A"/>
                </a:solidFill>
                <a:latin typeface="BPG Banner Caps" panose="02060504020202060204" pitchFamily="18" charset="0"/>
              </a:rPr>
              <a:t>076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045046" y="5305102"/>
            <a:ext cx="7857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800" dirty="0">
                <a:solidFill>
                  <a:srgbClr val="F1592A"/>
                </a:solidFill>
                <a:latin typeface="BPG Banner Caps" panose="02060504020202060204" pitchFamily="18" charset="0"/>
              </a:rPr>
              <a:t>მგზავრობა</a:t>
            </a:r>
            <a:endParaRPr lang="en-US" sz="800" dirty="0">
              <a:solidFill>
                <a:srgbClr val="F1592A"/>
              </a:solidFill>
              <a:latin typeface="BPG Banner Caps" panose="02060504020202060204" pitchFamily="18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56768" y="3534555"/>
            <a:ext cx="1371050" cy="383416"/>
          </a:xfrm>
          <a:prstGeom prst="rect">
            <a:avLst/>
          </a:prstGeom>
          <a:solidFill>
            <a:srgbClr val="EFC800"/>
          </a:solidFill>
        </p:spPr>
        <p:txBody>
          <a:bodyPr wrap="square" anchor="ctr" anchorCtr="0">
            <a:noAutofit/>
          </a:bodyPr>
          <a:lstStyle/>
          <a:p>
            <a:r>
              <a:rPr lang="ka-GE" sz="1000" dirty="0">
                <a:solidFill>
                  <a:schemeClr val="bg1"/>
                </a:solidFill>
                <a:latin typeface="BPG Banner Caps" panose="02060504020202060204" pitchFamily="18" charset="0"/>
              </a:rPr>
              <a:t>ქვეითი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43686" y="3964059"/>
            <a:ext cx="774251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fontAlgn="b"/>
            <a:r>
              <a:rPr lang="en-US" sz="1400" dirty="0">
                <a:solidFill>
                  <a:srgbClr val="EFC800"/>
                </a:solidFill>
                <a:latin typeface="BPG Banner Caps" panose="02060504020202060204" pitchFamily="18" charset="0"/>
              </a:rPr>
              <a:t>740</a:t>
            </a:r>
            <a:r>
              <a:rPr lang="en-US" sz="1000" dirty="0">
                <a:solidFill>
                  <a:srgbClr val="EFC800"/>
                </a:solidFill>
                <a:latin typeface="BPG Banner Caps" panose="02060504020202060204" pitchFamily="18" charset="0"/>
              </a:rPr>
              <a:t> </a:t>
            </a:r>
            <a:r>
              <a:rPr lang="en-US" sz="1400" dirty="0">
                <a:solidFill>
                  <a:srgbClr val="EFC800"/>
                </a:solidFill>
                <a:latin typeface="BPG Banner Caps" panose="02060504020202060204" pitchFamily="18" charset="0"/>
              </a:rPr>
              <a:t>769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1045046" y="3980754"/>
            <a:ext cx="7857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800" dirty="0">
                <a:solidFill>
                  <a:srgbClr val="EFC800"/>
                </a:solidFill>
                <a:latin typeface="BPG Banner Caps" panose="02060504020202060204" pitchFamily="18" charset="0"/>
              </a:rPr>
              <a:t>მგზავრობა</a:t>
            </a:r>
            <a:endParaRPr lang="en-US" sz="800" dirty="0">
              <a:solidFill>
                <a:srgbClr val="EFC800"/>
              </a:solidFill>
              <a:latin typeface="BPG Banner Caps" panose="02060504020202060204" pitchFamily="18" charset="0"/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>
            <a:off x="6379359" y="3291934"/>
            <a:ext cx="9774" cy="2854866"/>
          </a:xfrm>
          <a:prstGeom prst="line">
            <a:avLst/>
          </a:prstGeom>
          <a:ln>
            <a:solidFill>
              <a:srgbClr val="00396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8825711" y="2370103"/>
            <a:ext cx="160653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1300" dirty="0">
                <a:solidFill>
                  <a:srgbClr val="2193D1"/>
                </a:solidFill>
                <a:latin typeface="BPG Banner Caps" panose="02060504020202060204" pitchFamily="18" charset="0"/>
              </a:rPr>
              <a:t>მგზავრობა სულ</a:t>
            </a:r>
            <a:endParaRPr lang="en-US" sz="1300" dirty="0">
              <a:solidFill>
                <a:srgbClr val="2193D1"/>
              </a:solidFill>
              <a:latin typeface="BPG Banner Caps" panose="02060504020202060204" pitchFamily="18" charset="0"/>
            </a:endParaRPr>
          </a:p>
          <a:p>
            <a:r>
              <a:rPr lang="ka-GE" sz="2200" dirty="0">
                <a:solidFill>
                  <a:srgbClr val="2193D1"/>
                </a:solidFill>
                <a:latin typeface="BPG Banner Caps" panose="02060504020202060204" pitchFamily="18" charset="0"/>
              </a:rPr>
              <a:t>2</a:t>
            </a:r>
            <a:r>
              <a:rPr lang="en-US" sz="1000" dirty="0">
                <a:solidFill>
                  <a:srgbClr val="2193D1"/>
                </a:solidFill>
                <a:latin typeface="BPG Banner Caps" panose="02060504020202060204" pitchFamily="18" charset="0"/>
              </a:rPr>
              <a:t> </a:t>
            </a:r>
            <a:r>
              <a:rPr lang="ka-GE" sz="2200" dirty="0">
                <a:solidFill>
                  <a:srgbClr val="2193D1"/>
                </a:solidFill>
                <a:latin typeface="BPG Banner Caps" panose="02060504020202060204" pitchFamily="18" charset="0"/>
              </a:rPr>
              <a:t>923</a:t>
            </a:r>
            <a:r>
              <a:rPr lang="en-US" sz="1000" dirty="0">
                <a:solidFill>
                  <a:srgbClr val="2193D1"/>
                </a:solidFill>
                <a:latin typeface="BPG Banner Caps" panose="02060504020202060204" pitchFamily="18" charset="0"/>
              </a:rPr>
              <a:t> </a:t>
            </a:r>
            <a:r>
              <a:rPr lang="ka-GE" sz="2200" dirty="0">
                <a:solidFill>
                  <a:srgbClr val="2193D1"/>
                </a:solidFill>
                <a:latin typeface="BPG Banner Caps" panose="02060504020202060204" pitchFamily="18" charset="0"/>
              </a:rPr>
              <a:t>690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8936907" y="1916038"/>
            <a:ext cx="1384138" cy="450995"/>
          </a:xfrm>
          <a:prstGeom prst="rect">
            <a:avLst/>
          </a:prstGeom>
          <a:solidFill>
            <a:srgbClr val="219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2400" b="1" spc="-100" dirty="0">
                <a:solidFill>
                  <a:schemeClr val="bg1"/>
                </a:solidFill>
                <a:latin typeface="BPG Banner Caps" panose="02060504020202060204" pitchFamily="18" charset="0"/>
                <a:ea typeface="+mj-ea"/>
                <a:cs typeface="+mj-cs"/>
              </a:rPr>
              <a:t>20</a:t>
            </a:r>
            <a:r>
              <a:rPr lang="en-US" sz="2400" b="1" spc="-100" dirty="0">
                <a:solidFill>
                  <a:schemeClr val="bg1"/>
                </a:solidFill>
                <a:latin typeface="BPG Banner Caps" panose="02060504020202060204" pitchFamily="18" charset="0"/>
                <a:ea typeface="+mj-ea"/>
                <a:cs typeface="+mj-cs"/>
              </a:rPr>
              <a:t>2</a:t>
            </a:r>
            <a:r>
              <a:rPr lang="ka-GE" sz="2400" b="1" spc="-100" dirty="0">
                <a:solidFill>
                  <a:schemeClr val="bg1"/>
                </a:solidFill>
                <a:latin typeface="BPG Banner Caps" panose="02060504020202060204" pitchFamily="18" charset="0"/>
                <a:ea typeface="+mj-ea"/>
                <a:cs typeface="+mj-cs"/>
              </a:rPr>
              <a:t>1</a:t>
            </a:r>
            <a:endParaRPr lang="en-US" sz="2400" b="1" spc="-100" dirty="0">
              <a:solidFill>
                <a:schemeClr val="bg1"/>
              </a:solidFill>
              <a:latin typeface="BPG Banner Caps" panose="02060504020202060204" pitchFamily="18" charset="0"/>
              <a:ea typeface="+mj-ea"/>
              <a:cs typeface="+mj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985529" y="3662800"/>
            <a:ext cx="5509151" cy="2123053"/>
            <a:chOff x="354572" y="3300049"/>
            <a:chExt cx="5509151" cy="2123053"/>
          </a:xfrm>
        </p:grpSpPr>
        <p:pic>
          <p:nvPicPr>
            <p:cNvPr id="132" name="Picture 1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46088">
              <a:off x="1962019" y="3351102"/>
              <a:ext cx="2072000" cy="2072000"/>
            </a:xfrm>
            <a:prstGeom prst="rect">
              <a:avLst/>
            </a:prstGeom>
          </p:spPr>
        </p:pic>
        <p:sp>
          <p:nvSpPr>
            <p:cNvPr id="116" name="Rectangle 115"/>
            <p:cNvSpPr/>
            <p:nvPr/>
          </p:nvSpPr>
          <p:spPr>
            <a:xfrm>
              <a:off x="4272908" y="4505487"/>
              <a:ext cx="1371050" cy="400110"/>
            </a:xfrm>
            <a:prstGeom prst="rect">
              <a:avLst/>
            </a:prstGeom>
            <a:solidFill>
              <a:srgbClr val="003965"/>
            </a:solidFill>
          </p:spPr>
          <p:txBody>
            <a:bodyPr wrap="square">
              <a:spAutoFit/>
            </a:bodyPr>
            <a:lstStyle/>
            <a:p>
              <a:r>
                <a:rPr lang="ka-GE" sz="1000" dirty="0">
                  <a:solidFill>
                    <a:schemeClr val="bg1"/>
                  </a:solidFill>
                  <a:latin typeface="BPG Banner Caps" panose="02060504020202060204" pitchFamily="18" charset="0"/>
                </a:rPr>
                <a:t>საზოგადოებრივი </a:t>
              </a:r>
            </a:p>
            <a:p>
              <a:r>
                <a:rPr lang="ka-GE" sz="1000" dirty="0">
                  <a:solidFill>
                    <a:schemeClr val="bg1"/>
                  </a:solidFill>
                  <a:latin typeface="BPG Banner Caps" panose="02060504020202060204" pitchFamily="18" charset="0"/>
                </a:rPr>
                <a:t>ტრანსპორტი</a:t>
              </a: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4259819" y="4934990"/>
              <a:ext cx="913712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fontAlgn="b"/>
              <a:r>
                <a:rPr lang="en-US" sz="1400" dirty="0">
                  <a:solidFill>
                    <a:srgbClr val="003965"/>
                  </a:solidFill>
                  <a:latin typeface="BPG Banner Caps" panose="02060504020202060204" pitchFamily="18" charset="0"/>
                </a:rPr>
                <a:t>1</a:t>
              </a:r>
              <a:r>
                <a:rPr lang="en-US" sz="700" dirty="0">
                  <a:solidFill>
                    <a:srgbClr val="003965"/>
                  </a:solidFill>
                  <a:latin typeface="BPG Banner Caps" panose="02060504020202060204" pitchFamily="18" charset="0"/>
                </a:rPr>
                <a:t> </a:t>
              </a:r>
              <a:r>
                <a:rPr lang="en-US" sz="1400" dirty="0">
                  <a:solidFill>
                    <a:srgbClr val="003965"/>
                  </a:solidFill>
                  <a:latin typeface="BPG Banner Caps" panose="02060504020202060204" pitchFamily="18" charset="0"/>
                </a:rPr>
                <a:t>605</a:t>
              </a:r>
              <a:r>
                <a:rPr lang="en-US" sz="700" dirty="0">
                  <a:solidFill>
                    <a:srgbClr val="003965"/>
                  </a:solidFill>
                  <a:latin typeface="BPG Banner Caps" panose="02060504020202060204" pitchFamily="18" charset="0"/>
                </a:rPr>
                <a:t> </a:t>
              </a:r>
              <a:r>
                <a:rPr lang="en-US" sz="1400" dirty="0">
                  <a:solidFill>
                    <a:srgbClr val="003965"/>
                  </a:solidFill>
                  <a:latin typeface="BPG Banner Caps" panose="02060504020202060204" pitchFamily="18" charset="0"/>
                </a:rPr>
                <a:t>491</a:t>
              </a: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5077930" y="4951685"/>
              <a:ext cx="78579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a-GE" sz="800" dirty="0">
                  <a:solidFill>
                    <a:srgbClr val="003965"/>
                  </a:solidFill>
                  <a:latin typeface="BPG Banner Caps" panose="02060504020202060204" pitchFamily="18" charset="0"/>
                </a:rPr>
                <a:t>მგზავრობა</a:t>
              </a:r>
              <a:endParaRPr lang="en-US" sz="800" dirty="0">
                <a:solidFill>
                  <a:srgbClr val="003965"/>
                </a:solidFill>
                <a:latin typeface="BPG Banner Caps" panose="02060504020202060204" pitchFamily="18" charset="0"/>
              </a:endParaRPr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1813469" y="5062490"/>
              <a:ext cx="291573" cy="0"/>
            </a:xfrm>
            <a:prstGeom prst="line">
              <a:avLst/>
            </a:prstGeom>
            <a:ln w="15875">
              <a:solidFill>
                <a:srgbClr val="F159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813471" y="3865075"/>
              <a:ext cx="291573" cy="0"/>
            </a:xfrm>
            <a:prstGeom prst="line">
              <a:avLst/>
            </a:prstGeom>
            <a:ln w="15875">
              <a:solidFill>
                <a:srgbClr val="EFC8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3870869" y="5062490"/>
              <a:ext cx="291573" cy="0"/>
            </a:xfrm>
            <a:prstGeom prst="line">
              <a:avLst/>
            </a:prstGeom>
            <a:ln w="15875">
              <a:solidFill>
                <a:srgbClr val="00396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tangle 122"/>
            <p:cNvSpPr/>
            <p:nvPr/>
          </p:nvSpPr>
          <p:spPr>
            <a:xfrm>
              <a:off x="3185062" y="4373734"/>
              <a:ext cx="7761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b"/>
              <a:r>
                <a:rPr lang="en-US" sz="2400" b="1" dirty="0">
                  <a:solidFill>
                    <a:schemeClr val="bg1"/>
                  </a:solidFill>
                  <a:latin typeface="BPG Mrgvlovani" panose="020B0603030804020204" pitchFamily="34" charset="0"/>
                </a:rPr>
                <a:t>55</a:t>
              </a:r>
              <a:r>
                <a:rPr lang="en-US" sz="1000" b="1" dirty="0">
                  <a:solidFill>
                    <a:schemeClr val="bg1"/>
                  </a:solidFill>
                  <a:latin typeface="BPG Mrgvlovani" panose="020B0603030804020204" pitchFamily="34" charset="0"/>
                </a:rPr>
                <a:t> </a:t>
              </a:r>
              <a:r>
                <a:rPr lang="en-US" sz="1400" b="1" dirty="0">
                  <a:solidFill>
                    <a:schemeClr val="bg1"/>
                  </a:solidFill>
                  <a:latin typeface="BPG Mrgvlovani" panose="020B06030308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BPG Mrgvlovani" panose="020B0603030804020204" pitchFamily="34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001515" y="4550627"/>
              <a:ext cx="79220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b"/>
              <a:r>
                <a:rPr lang="en-US" sz="2400" b="1" dirty="0">
                  <a:solidFill>
                    <a:schemeClr val="bg1"/>
                  </a:solidFill>
                  <a:latin typeface="BPG Mrgvlovani" panose="020B0603030804020204" pitchFamily="34" charset="0"/>
                </a:rPr>
                <a:t>16</a:t>
              </a:r>
              <a:r>
                <a:rPr lang="en-US" sz="1400" b="1" dirty="0">
                  <a:solidFill>
                    <a:schemeClr val="bg1"/>
                  </a:solidFill>
                  <a:latin typeface="BPG Mrgvlovani" panose="020B0603030804020204" pitchFamily="34" charset="0"/>
                </a:rPr>
                <a:t> %</a:t>
              </a:r>
              <a:endParaRPr lang="en-US" sz="2400" b="1" dirty="0">
                <a:solidFill>
                  <a:schemeClr val="bg1"/>
                </a:solidFill>
                <a:latin typeface="BPG Mrgvlovani" panose="020B0603030804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046433" y="3765616"/>
              <a:ext cx="7922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b"/>
              <a:r>
                <a:rPr lang="en-US" sz="2400" b="1" dirty="0">
                  <a:solidFill>
                    <a:schemeClr val="bg1"/>
                  </a:solidFill>
                  <a:latin typeface="BPG Mrgvlovani" panose="020B0603030804020204" pitchFamily="34" charset="0"/>
                </a:rPr>
                <a:t>25</a:t>
              </a:r>
              <a:r>
                <a:rPr lang="en-US" sz="1400" b="1" dirty="0">
                  <a:solidFill>
                    <a:schemeClr val="bg1"/>
                  </a:solidFill>
                  <a:latin typeface="BPG Mrgvlovani" panose="020B0603030804020204" pitchFamily="34" charset="0"/>
                </a:rPr>
                <a:t> %</a:t>
              </a:r>
              <a:endParaRPr lang="en-US" sz="2400" b="1" dirty="0">
                <a:solidFill>
                  <a:schemeClr val="bg1"/>
                </a:solidFill>
                <a:latin typeface="BPG Mrgvlovani" panose="020B0603030804020204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367657" y="4505487"/>
              <a:ext cx="1371050" cy="400110"/>
            </a:xfrm>
            <a:prstGeom prst="rect">
              <a:avLst/>
            </a:prstGeom>
            <a:solidFill>
              <a:srgbClr val="F1592A"/>
            </a:solidFill>
          </p:spPr>
          <p:txBody>
            <a:bodyPr wrap="square">
              <a:spAutoFit/>
            </a:bodyPr>
            <a:lstStyle/>
            <a:p>
              <a:r>
                <a:rPr lang="ka-GE" sz="1000" dirty="0">
                  <a:solidFill>
                    <a:schemeClr val="bg1"/>
                  </a:solidFill>
                  <a:latin typeface="BPG Banner Caps" panose="02060504020202060204" pitchFamily="18" charset="0"/>
                </a:rPr>
                <a:t>მსუბუქი </a:t>
              </a:r>
            </a:p>
            <a:p>
              <a:r>
                <a:rPr lang="ka-GE" sz="1000" dirty="0">
                  <a:solidFill>
                    <a:schemeClr val="bg1"/>
                  </a:solidFill>
                  <a:latin typeface="BPG Banner Caps" panose="02060504020202060204" pitchFamily="18" charset="0"/>
                </a:rPr>
                <a:t>ავტომანქანა</a:t>
              </a: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54572" y="4934990"/>
              <a:ext cx="761427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fontAlgn="b"/>
              <a:r>
                <a:rPr lang="en-US" sz="1400" dirty="0">
                  <a:solidFill>
                    <a:srgbClr val="F1592A"/>
                  </a:solidFill>
                  <a:latin typeface="BPG Banner Caps" panose="02060504020202060204" pitchFamily="18" charset="0"/>
                </a:rPr>
                <a:t>467</a:t>
              </a:r>
              <a:r>
                <a:rPr lang="en-US" sz="700" dirty="0">
                  <a:solidFill>
                    <a:srgbClr val="F1592A"/>
                  </a:solidFill>
                  <a:latin typeface="BPG Banner Caps" panose="02060504020202060204" pitchFamily="18" charset="0"/>
                </a:rPr>
                <a:t> </a:t>
              </a:r>
              <a:r>
                <a:rPr lang="en-US" sz="1400" dirty="0">
                  <a:solidFill>
                    <a:srgbClr val="F1592A"/>
                  </a:solidFill>
                  <a:latin typeface="BPG Banner Caps" panose="02060504020202060204" pitchFamily="18" charset="0"/>
                </a:rPr>
                <a:t>686</a:t>
              </a: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055932" y="4951685"/>
              <a:ext cx="78579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a-GE" sz="800" dirty="0">
                  <a:solidFill>
                    <a:srgbClr val="F1592A"/>
                  </a:solidFill>
                  <a:latin typeface="BPG Banner Caps" panose="02060504020202060204" pitchFamily="18" charset="0"/>
                </a:rPr>
                <a:t>მგზავრობა</a:t>
              </a:r>
              <a:endParaRPr lang="en-US" sz="800" dirty="0">
                <a:solidFill>
                  <a:srgbClr val="F1592A"/>
                </a:solidFill>
                <a:latin typeface="BPG Banner Caps" panose="02060504020202060204" pitchFamily="18" charset="0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367657" y="3300049"/>
              <a:ext cx="1371050" cy="383416"/>
            </a:xfrm>
            <a:prstGeom prst="rect">
              <a:avLst/>
            </a:prstGeom>
            <a:solidFill>
              <a:srgbClr val="EFC800"/>
            </a:solidFill>
          </p:spPr>
          <p:txBody>
            <a:bodyPr wrap="square" anchor="ctr" anchorCtr="0">
              <a:noAutofit/>
            </a:bodyPr>
            <a:lstStyle/>
            <a:p>
              <a:r>
                <a:rPr lang="ka-GE" sz="1000" dirty="0">
                  <a:solidFill>
                    <a:schemeClr val="bg1"/>
                  </a:solidFill>
                  <a:latin typeface="BPG Banner Caps" panose="02060504020202060204" pitchFamily="18" charset="0"/>
                </a:rPr>
                <a:t>ქვეითი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54574" y="3729554"/>
              <a:ext cx="761427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fontAlgn="b"/>
              <a:r>
                <a:rPr lang="en-US" sz="1400" dirty="0">
                  <a:solidFill>
                    <a:srgbClr val="EFC800"/>
                  </a:solidFill>
                  <a:latin typeface="BPG Banner Caps" panose="02060504020202060204" pitchFamily="18" charset="0"/>
                </a:rPr>
                <a:t>740</a:t>
              </a:r>
              <a:r>
                <a:rPr lang="en-US" sz="700" dirty="0">
                  <a:solidFill>
                    <a:srgbClr val="EFC800"/>
                  </a:solidFill>
                  <a:latin typeface="BPG Banner Caps" panose="02060504020202060204" pitchFamily="18" charset="0"/>
                </a:rPr>
                <a:t> </a:t>
              </a:r>
              <a:r>
                <a:rPr lang="en-US" sz="1400" dirty="0">
                  <a:solidFill>
                    <a:srgbClr val="EFC800"/>
                  </a:solidFill>
                  <a:latin typeface="BPG Banner Caps" panose="02060504020202060204" pitchFamily="18" charset="0"/>
                </a:rPr>
                <a:t>769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1055934" y="3746248"/>
              <a:ext cx="78579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a-GE" sz="800" dirty="0">
                  <a:solidFill>
                    <a:srgbClr val="EFC800"/>
                  </a:solidFill>
                  <a:latin typeface="BPG Banner Caps" panose="02060504020202060204" pitchFamily="18" charset="0"/>
                </a:rPr>
                <a:t>მგზავრობა</a:t>
              </a:r>
              <a:endParaRPr lang="en-US" sz="800" dirty="0">
                <a:solidFill>
                  <a:srgbClr val="EFC800"/>
                </a:solidFill>
                <a:latin typeface="BPG Banner Caps" panose="0206050402020206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429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1941106" y="1090334"/>
            <a:ext cx="10497639" cy="603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სამარშუტო ქსელის განახლება</a:t>
            </a:r>
            <a:r>
              <a:rPr lang="en-US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2019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54629" y="1776336"/>
            <a:ext cx="1078411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მეტროს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,</a:t>
            </a: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 ავტობუსების  და მიკროავტობუსების მარშუტების განახლება და სინქრონიზაცია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90901" y="2938011"/>
            <a:ext cx="91821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67" lvl="8" indent="-342967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საზოგადოებრივი ტრანსპორტის ოპტიმალური გადანაწილება და ხელმისაწვდომობის ამაღლება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3043802"/>
            <a:ext cx="6995884" cy="4931798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>
            <a:off x="2838450" y="5305771"/>
            <a:ext cx="393700" cy="304800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3232150" y="5305771"/>
            <a:ext cx="1104900" cy="304800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4337050" y="5305771"/>
            <a:ext cx="501650" cy="46214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838700" y="4956521"/>
            <a:ext cx="1054100" cy="402544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1708150" y="6353521"/>
            <a:ext cx="736600" cy="808944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1"/>
          <p:cNvCxnSpPr/>
          <p:nvPr/>
        </p:nvCxnSpPr>
        <p:spPr>
          <a:xfrm rot="10800000" flipV="1">
            <a:off x="2444752" y="6124921"/>
            <a:ext cx="1813831" cy="228600"/>
          </a:xfrm>
          <a:prstGeom prst="curvedConnector3">
            <a:avLst>
              <a:gd name="adj1" fmla="val 83258"/>
            </a:avLst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5050465" y="5708315"/>
            <a:ext cx="191387" cy="1190126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4883150" y="5359065"/>
            <a:ext cx="197068" cy="349250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4927600" y="5096221"/>
            <a:ext cx="9634" cy="200226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4730695" y="4948243"/>
            <a:ext cx="216009" cy="139700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4635501" y="4628811"/>
            <a:ext cx="120649" cy="311154"/>
          </a:xfrm>
          <a:prstGeom prst="line">
            <a:avLst/>
          </a:prstGeom>
          <a:ln w="41275">
            <a:solidFill>
              <a:srgbClr val="003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77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63701" y="1860806"/>
            <a:ext cx="9131300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2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არსებული ავტობუსების რაოდენობა  655,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	  </a:t>
            </a:r>
            <a:r>
              <a:rPr lang="ka-GE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მათ </a:t>
            </a: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შორის ძველი / ამორტიზებული 511</a:t>
            </a:r>
          </a:p>
          <a:p>
            <a:pPr marL="823123" indent="-823123">
              <a:lnSpc>
                <a:spcPct val="12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2018-2019 წლებში ძველი ამორტიზებული ავტობუსების სრული ჩანაცვლება. ჯამური ღირებულებით 270 მილიონი ლარი</a:t>
            </a:r>
          </a:p>
          <a:p>
            <a:pPr marL="823123" indent="-823123">
              <a:lnSpc>
                <a:spcPct val="12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2020 წელს ახალი ავტობუსების  რაოდენობა გაიზრდება 900  ერთეულამდე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6" y="5308600"/>
            <a:ext cx="5067121" cy="151547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6375400" y="5506954"/>
            <a:ext cx="0" cy="1267350"/>
          </a:xfrm>
          <a:prstGeom prst="line">
            <a:avLst/>
          </a:prstGeom>
          <a:ln w="63500">
            <a:solidFill>
              <a:srgbClr val="2193D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941106" y="1066045"/>
            <a:ext cx="10497639" cy="45720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ავტობუსების შემადგენლობის ჩანაცვლება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2018</a:t>
            </a:r>
            <a:r>
              <a:rPr lang="en-US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-</a:t>
            </a:r>
            <a:r>
              <a:rPr lang="en-US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2019</a:t>
            </a:r>
            <a:endParaRPr lang="ka-GE" sz="2400" b="1" dirty="0">
              <a:solidFill>
                <a:srgbClr val="003965"/>
              </a:solidFill>
              <a:latin typeface="BPG Banner Caps" panose="02060504020202060204" pitchFamily="18" charset="0"/>
              <a:ea typeface="+mj-ea"/>
              <a:cs typeface="+mj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0704" y="5582565"/>
            <a:ext cx="3721725" cy="12673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83749" y="5636598"/>
            <a:ext cx="2514713" cy="120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8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" r="1176" b="439"/>
          <a:stretch/>
        </p:blipFill>
        <p:spPr>
          <a:xfrm>
            <a:off x="-25400" y="4771176"/>
            <a:ext cx="12816114" cy="30369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63701" y="1860247"/>
            <a:ext cx="9406072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ავტობუსის მოძრაობის ზოლი მოეწყობა რამდენიმე ძირითად ქუჩაზე: </a:t>
            </a:r>
          </a:p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3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რუსთაველის, წერეთლის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,</a:t>
            </a: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 ყაზბეგის, ვაჟა-ფშაველას გამზირები</a:t>
            </a:r>
          </a:p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3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მელიქიშვილის და კოსტავას ქუჩები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286" y="6522948"/>
            <a:ext cx="3666488" cy="109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34958" r="-1"/>
          <a:stretch/>
        </p:blipFill>
        <p:spPr>
          <a:xfrm>
            <a:off x="-25400" y="6522948"/>
            <a:ext cx="2384787" cy="10976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941106" y="1068986"/>
            <a:ext cx="10497639" cy="60369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ავტობუსის ზოლების მოწყობა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2018</a:t>
            </a:r>
            <a:r>
              <a:rPr lang="en-US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-</a:t>
            </a:r>
            <a:r>
              <a:rPr lang="en-US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2021</a:t>
            </a:r>
            <a:endParaRPr lang="ka-GE" sz="2400" b="1" dirty="0">
              <a:solidFill>
                <a:srgbClr val="003965"/>
              </a:solidFill>
              <a:latin typeface="BPG Banner Caps" panose="0206050402020206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5302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63706" y="1955800"/>
            <a:ext cx="9918699" cy="2219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დღეს ქალაქს 2000 ერთეული მიკროავტობუსი ემსახურება.</a:t>
            </a:r>
          </a:p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მიკროავტობუსების რაოდენობა მნიშვნელოვნად  შემცირდება და მოხდება სრული განახლება </a:t>
            </a:r>
            <a:endParaRPr lang="ka-GE" sz="2200" dirty="0">
              <a:solidFill>
                <a:schemeClr val="tx1">
                  <a:lumMod val="75000"/>
                  <a:lumOff val="25000"/>
                </a:schemeClr>
              </a:solidFill>
              <a:latin typeface="BPG Mrgvlovani" panose="020B0603030804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204" y="5003800"/>
            <a:ext cx="3719749" cy="136687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6756400" y="5003794"/>
            <a:ext cx="0" cy="1267350"/>
          </a:xfrm>
          <a:prstGeom prst="line">
            <a:avLst/>
          </a:prstGeom>
          <a:ln w="63500">
            <a:solidFill>
              <a:srgbClr val="2193D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41409" y="5003794"/>
            <a:ext cx="5210050" cy="13167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41106" y="1066338"/>
            <a:ext cx="8980897" cy="813262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მიკროავტობუსების პარკის ახლით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ჩანაცვლება</a:t>
            </a:r>
            <a:endParaRPr lang="ka-GE" sz="2400" b="1" dirty="0">
              <a:solidFill>
                <a:srgbClr val="003965"/>
              </a:solidFill>
              <a:latin typeface="BPG Banner Caps" panose="0206050402020206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972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63706" y="1671868"/>
            <a:ext cx="9918699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მეტროს შემადგენლობის გაზრდა 2019-2021 წლებში/ მეტროს დაემატება 12 ახალი შემადგენლობა</a:t>
            </a:r>
          </a:p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2019 წლიდან ყოველ წელს დაემატება 4 ახალი შემადგენლობა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45927"/>
          <a:stretch/>
        </p:blipFill>
        <p:spPr>
          <a:xfrm>
            <a:off x="213995" y="4851400"/>
            <a:ext cx="5837464" cy="19568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50350" r="-129"/>
          <a:stretch/>
        </p:blipFill>
        <p:spPr>
          <a:xfrm>
            <a:off x="7086600" y="4851400"/>
            <a:ext cx="5373914" cy="1956816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6584950" y="5516255"/>
            <a:ext cx="0" cy="1267350"/>
          </a:xfrm>
          <a:prstGeom prst="line">
            <a:avLst/>
          </a:prstGeom>
          <a:ln w="63500">
            <a:solidFill>
              <a:srgbClr val="2193D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941106" y="1096732"/>
            <a:ext cx="10497639" cy="55426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მეტროს განვითარება  2019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-</a:t>
            </a:r>
            <a:r>
              <a:rPr lang="en-US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2021</a:t>
            </a:r>
            <a:endParaRPr lang="ka-GE" sz="2400" b="1" dirty="0">
              <a:solidFill>
                <a:srgbClr val="003965"/>
              </a:solidFill>
              <a:latin typeface="BPG Banner Caps" panose="0206050402020206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06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63706" y="1727200"/>
            <a:ext cx="9651999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0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2018 წლის 1 ოქტომბრიდან სავალდებულო გახდება ტაქსების რეგისტრაცია </a:t>
            </a:r>
          </a:p>
          <a:p>
            <a:pPr marL="822960" indent="-822960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0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2019 წლის 1 ოქტომბრიდან ძალაში შევა რეგულაცია მარჯვენა </a:t>
            </a:r>
            <a:r>
              <a:rPr lang="ka-GE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საჭიანი</a:t>
            </a: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, ორკარიანი და განსხვავებული ფერის მანქანების შეზღუდვაზე</a:t>
            </a:r>
            <a:endParaRPr lang="ka-GE" sz="2200" dirty="0">
              <a:solidFill>
                <a:schemeClr val="tx1">
                  <a:lumMod val="75000"/>
                  <a:lumOff val="25000"/>
                </a:schemeClr>
              </a:solidFill>
              <a:latin typeface="BPG Mrgvlovani" panose="020B0603030804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7232650" y="5421912"/>
            <a:ext cx="0" cy="1267350"/>
          </a:xfrm>
          <a:prstGeom prst="line">
            <a:avLst/>
          </a:prstGeom>
          <a:ln w="63500">
            <a:solidFill>
              <a:srgbClr val="2193D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39" y="5280802"/>
            <a:ext cx="5781785" cy="11887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941106" y="1117600"/>
            <a:ext cx="10497639" cy="457200"/>
          </a:xfrm>
          <a:prstGeom prst="rect">
            <a:avLst/>
          </a:prstGeom>
        </p:spPr>
        <p:txBody>
          <a:bodyPr vert="horz" wrap="square" lIns="91440" tIns="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ტაქსების რეგულაცია 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2018</a:t>
            </a:r>
            <a:r>
              <a:rPr lang="en-US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-</a:t>
            </a:r>
            <a:r>
              <a:rPr lang="en-US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 </a:t>
            </a:r>
            <a:r>
              <a:rPr lang="ka-GE" sz="2400" b="1" dirty="0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2019</a:t>
            </a:r>
            <a:endParaRPr lang="ka-GE" sz="2400" b="1" dirty="0">
              <a:solidFill>
                <a:srgbClr val="003965"/>
              </a:solidFill>
              <a:latin typeface="BPG Banner Caps" panose="02060504020202060204" pitchFamily="18" charset="0"/>
              <a:ea typeface="+mj-ea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9793" y="5080000"/>
            <a:ext cx="3406431" cy="138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1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63705" y="1727200"/>
            <a:ext cx="9512299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პარკირების რეგულირება ემსახურება სატრანსპორტო ნაკადების ოპტიმალურ მართვას</a:t>
            </a:r>
          </a:p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პარკირების საათობრივი და ზონალური მართვის სისტემა რამდენიმე ცენტრალურ უბანში ძალაში შევა 2019 წლის 1 იანვრიდან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6260509" y="5513193"/>
            <a:ext cx="0" cy="1267350"/>
          </a:xfrm>
          <a:prstGeom prst="line">
            <a:avLst/>
          </a:prstGeom>
          <a:ln w="63500">
            <a:solidFill>
              <a:srgbClr val="2193D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55983"/>
          <a:stretch/>
        </p:blipFill>
        <p:spPr>
          <a:xfrm>
            <a:off x="6996223" y="5628179"/>
            <a:ext cx="4567126" cy="192699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941106" y="1123510"/>
            <a:ext cx="10497639" cy="603690"/>
          </a:xfrm>
          <a:prstGeom prst="rect">
            <a:avLst/>
          </a:prstGeom>
        </p:spPr>
        <p:txBody>
          <a:bodyPr vert="horz" wrap="square" lIns="91440" tIns="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პარიკირების საათობრივი და ზონალური </a:t>
            </a:r>
            <a:r>
              <a:rPr lang="ka-GE" sz="2400" b="1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სისტემა </a:t>
            </a:r>
            <a:r>
              <a:rPr lang="ka-GE" sz="2400" b="1" smtClean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2019 </a:t>
            </a:r>
            <a:endParaRPr lang="ka-GE" sz="2400" b="1" dirty="0">
              <a:solidFill>
                <a:srgbClr val="003965"/>
              </a:solidFill>
              <a:latin typeface="BPG Banner Caps" panose="02060504020202060204" pitchFamily="18" charset="0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226" y="5628182"/>
            <a:ext cx="4394646" cy="211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3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63702" y="1900334"/>
            <a:ext cx="85543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3123" indent="-823123">
              <a:lnSpc>
                <a:spcPct val="150000"/>
              </a:lnSpc>
              <a:spcBef>
                <a:spcPts val="1200"/>
              </a:spcBef>
              <a:buClr>
                <a:srgbClr val="EFC800"/>
              </a:buClr>
              <a:buSzPct val="150000"/>
              <a:buBlip>
                <a:blip r:embed="rId2"/>
              </a:buBlip>
            </a:pPr>
            <a:r>
              <a:rPr lang="ka-G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BPG Mrgvlovani" panose="020B0603030804020204" pitchFamily="34" charset="0"/>
              </a:rPr>
              <a:t>ჭკვიანი შუქნიშნების მეშვეობით მოხდება მონაცემების შეგროვება, სატრანსპორტო ნაკადების უკეთესი გადანაწილება და მოძრაობის ორგანიზების ოპტიმიზაცია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837" y="4013200"/>
            <a:ext cx="10390764" cy="310789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41106" y="1123510"/>
            <a:ext cx="10497639" cy="387790"/>
          </a:xfrm>
          <a:prstGeom prst="rect">
            <a:avLst/>
          </a:prstGeom>
        </p:spPr>
        <p:txBody>
          <a:bodyPr vert="horz" wrap="square" lIns="91440" tIns="0" rIns="91440" bIns="45720" rtlCol="0" anchor="t" anchorCtr="0">
            <a:noAutofit/>
          </a:bodyPr>
          <a:lstStyle/>
          <a:p>
            <a:pPr defTabSz="1134079">
              <a:lnSpc>
                <a:spcPct val="120000"/>
              </a:lnSpc>
              <a:spcBef>
                <a:spcPts val="1200"/>
              </a:spcBef>
            </a:pPr>
            <a:r>
              <a:rPr lang="ka-GE" sz="2400" b="1" dirty="0">
                <a:solidFill>
                  <a:srgbClr val="003965"/>
                </a:solidFill>
                <a:latin typeface="BPG Banner Caps" panose="02060504020202060204" pitchFamily="18" charset="0"/>
                <a:ea typeface="+mj-ea"/>
                <a:cs typeface="+mj-cs"/>
              </a:rPr>
              <a:t>ნაკადების მართვის „ჭკვიანი“ სისტემა  2018-2019</a:t>
            </a:r>
          </a:p>
        </p:txBody>
      </p:sp>
    </p:spTree>
    <p:extLst>
      <p:ext uri="{BB962C8B-B14F-4D97-AF65-F5344CB8AC3E}">
        <p14:creationId xmlns:p14="http://schemas.microsoft.com/office/powerpoint/2010/main" val="179736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41"/>
          <p:cNvSpPr txBox="1">
            <a:spLocks/>
          </p:cNvSpPr>
          <p:nvPr/>
        </p:nvSpPr>
        <p:spPr>
          <a:xfrm>
            <a:off x="1364091" y="1057808"/>
            <a:ext cx="5105400" cy="2810056"/>
          </a:xfrm>
          <a:prstGeom prst="rect">
            <a:avLst/>
          </a:prstGeom>
          <a:effectLst/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11338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4001" b="1" dirty="0">
                <a:solidFill>
                  <a:srgbClr val="003965"/>
                </a:solidFill>
                <a:latin typeface="BPG Banner Caps" panose="02060504020202060204" pitchFamily="18" charset="0"/>
              </a:rPr>
              <a:t>თბილისის </a:t>
            </a:r>
            <a:r>
              <a:rPr lang="ka-GE" sz="4001" b="1" dirty="0">
                <a:solidFill>
                  <a:srgbClr val="00679C"/>
                </a:solidFill>
                <a:latin typeface="BPG Banner Caps" panose="02060504020202060204" pitchFamily="18" charset="0"/>
              </a:rPr>
              <a:t>სატრანსპორტო</a:t>
            </a:r>
            <a:r>
              <a:rPr lang="ka-GE" sz="4001" b="1" dirty="0">
                <a:solidFill>
                  <a:srgbClr val="0091CE"/>
                </a:solidFill>
                <a:latin typeface="BPG Banner Caps" panose="02060504020202060204" pitchFamily="18" charset="0"/>
              </a:rPr>
              <a:t> პოლიტიკა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812800"/>
            <a:ext cx="8119608" cy="598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6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3534</TotalTime>
  <Words>285</Words>
  <Application>Microsoft Office PowerPoint</Application>
  <PresentationFormat>Custom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BPG Banner Caps</vt:lpstr>
      <vt:lpstr>BPG Mrgvlovani</vt:lpstr>
      <vt:lpstr>BPG Nino Mtavruli</vt:lpstr>
      <vt:lpstr>Calibri</vt:lpstr>
      <vt:lpstr>Calibri Light</vt:lpstr>
      <vt:lpstr>LGV Baxy Regular</vt:lpstr>
      <vt:lpstr>Sylfaen</vt:lpstr>
      <vt:lpstr>Custom Design</vt:lpstr>
      <vt:lpstr>1_Custom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Graphic</dc:creator>
  <cp:lastModifiedBy>Windows User</cp:lastModifiedBy>
  <cp:revision>276</cp:revision>
  <dcterms:created xsi:type="dcterms:W3CDTF">2018-06-27T11:25:14Z</dcterms:created>
  <dcterms:modified xsi:type="dcterms:W3CDTF">2018-07-23T20:27:15Z</dcterms:modified>
</cp:coreProperties>
</file>